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3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58" r:id="rId9"/>
    <p:sldId id="264" r:id="rId10"/>
    <p:sldId id="265" r:id="rId11"/>
    <p:sldId id="266" r:id="rId12"/>
    <p:sldId id="276" r:id="rId13"/>
    <p:sldId id="277" r:id="rId14"/>
    <p:sldId id="278" r:id="rId15"/>
    <p:sldId id="279" r:id="rId16"/>
    <p:sldId id="280" r:id="rId17"/>
    <p:sldId id="283" r:id="rId18"/>
    <p:sldId id="282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3"/>
  </p:normalViewPr>
  <p:slideViewPr>
    <p:cSldViewPr snapToGrid="0">
      <p:cViewPr varScale="1">
        <p:scale>
          <a:sx n="117" d="100"/>
          <a:sy n="117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SOSA" userId="f23f3ce18aa30384" providerId="LiveId" clId="{612B1649-9E51-4BFF-92AB-1198D8B4FED0}"/>
    <pc:docChg chg="custSel addSld delSld modSld">
      <pc:chgData name="Sebastian SOSA" userId="f23f3ce18aa30384" providerId="LiveId" clId="{612B1649-9E51-4BFF-92AB-1198D8B4FED0}" dt="2023-06-05T07:47:43.553" v="81" actId="1076"/>
      <pc:docMkLst>
        <pc:docMk/>
      </pc:docMkLst>
      <pc:sldChg chg="modSp mod">
        <pc:chgData name="Sebastian SOSA" userId="f23f3ce18aa30384" providerId="LiveId" clId="{612B1649-9E51-4BFF-92AB-1198D8B4FED0}" dt="2023-06-05T07:03:05.327" v="48" actId="15"/>
        <pc:sldMkLst>
          <pc:docMk/>
          <pc:sldMk cId="496597847" sldId="262"/>
        </pc:sldMkLst>
        <pc:spChg chg="mod">
          <ac:chgData name="Sebastian SOSA" userId="f23f3ce18aa30384" providerId="LiveId" clId="{612B1649-9E51-4BFF-92AB-1198D8B4FED0}" dt="2023-06-05T07:03:05.327" v="48" actId="15"/>
          <ac:spMkLst>
            <pc:docMk/>
            <pc:sldMk cId="496597847" sldId="262"/>
            <ac:spMk id="3" creationId="{79A77570-4AF3-32F5-280A-620FB8ED2DE7}"/>
          </ac:spMkLst>
        </pc:spChg>
      </pc:sldChg>
      <pc:sldChg chg="addSp modSp mod">
        <pc:chgData name="Sebastian SOSA" userId="f23f3ce18aa30384" providerId="LiveId" clId="{612B1649-9E51-4BFF-92AB-1198D8B4FED0}" dt="2023-06-05T07:44:51.077" v="56" actId="1076"/>
        <pc:sldMkLst>
          <pc:docMk/>
          <pc:sldMk cId="2503339974" sldId="269"/>
        </pc:sldMkLst>
        <pc:spChg chg="add mod">
          <ac:chgData name="Sebastian SOSA" userId="f23f3ce18aa30384" providerId="LiveId" clId="{612B1649-9E51-4BFF-92AB-1198D8B4FED0}" dt="2023-06-05T07:44:51.077" v="56" actId="1076"/>
          <ac:spMkLst>
            <pc:docMk/>
            <pc:sldMk cId="2503339974" sldId="269"/>
            <ac:spMk id="4" creationId="{AE56B9D4-0D11-F40B-796B-BA142873C2B8}"/>
          </ac:spMkLst>
        </pc:spChg>
      </pc:sldChg>
      <pc:sldChg chg="addSp modSp mod">
        <pc:chgData name="Sebastian SOSA" userId="f23f3ce18aa30384" providerId="LiveId" clId="{612B1649-9E51-4BFF-92AB-1198D8B4FED0}" dt="2023-06-05T07:47:27.048" v="76" actId="208"/>
        <pc:sldMkLst>
          <pc:docMk/>
          <pc:sldMk cId="3996483326" sldId="270"/>
        </pc:sldMkLst>
        <pc:spChg chg="mod">
          <ac:chgData name="Sebastian SOSA" userId="f23f3ce18aa30384" providerId="LiveId" clId="{612B1649-9E51-4BFF-92AB-1198D8B4FED0}" dt="2023-06-05T07:44:07.266" v="49"/>
          <ac:spMkLst>
            <pc:docMk/>
            <pc:sldMk cId="3996483326" sldId="270"/>
            <ac:spMk id="3" creationId="{E3E6E15E-18FB-1591-430C-062CD3911436}"/>
          </ac:spMkLst>
        </pc:spChg>
        <pc:spChg chg="add mod">
          <ac:chgData name="Sebastian SOSA" userId="f23f3ce18aa30384" providerId="LiveId" clId="{612B1649-9E51-4BFF-92AB-1198D8B4FED0}" dt="2023-06-05T07:47:27.048" v="76" actId="208"/>
          <ac:spMkLst>
            <pc:docMk/>
            <pc:sldMk cId="3996483326" sldId="270"/>
            <ac:spMk id="6" creationId="{0DED2445-B282-BA74-F4DF-EE2FB34DC2E3}"/>
          </ac:spMkLst>
        </pc:spChg>
        <pc:grpChg chg="add mod">
          <ac:chgData name="Sebastian SOSA" userId="f23f3ce18aa30384" providerId="LiveId" clId="{612B1649-9E51-4BFF-92AB-1198D8B4FED0}" dt="2023-06-05T07:46:56.739" v="72" actId="14100"/>
          <ac:grpSpMkLst>
            <pc:docMk/>
            <pc:sldMk cId="3996483326" sldId="270"/>
            <ac:grpSpMk id="4" creationId="{368811E0-BE9B-1314-60BF-11696D6C77A2}"/>
          </ac:grpSpMkLst>
        </pc:grpChg>
        <pc:picChg chg="mod modCrop">
          <ac:chgData name="Sebastian SOSA" userId="f23f3ce18aa30384" providerId="LiveId" clId="{612B1649-9E51-4BFF-92AB-1198D8B4FED0}" dt="2023-06-05T07:46:56.739" v="72" actId="14100"/>
          <ac:picMkLst>
            <pc:docMk/>
            <pc:sldMk cId="3996483326" sldId="270"/>
            <ac:picMk id="5" creationId="{3B34F1B4-1EC3-6756-3567-27B7B1C96425}"/>
          </ac:picMkLst>
        </pc:picChg>
        <pc:picChg chg="add mod">
          <ac:chgData name="Sebastian SOSA" userId="f23f3ce18aa30384" providerId="LiveId" clId="{612B1649-9E51-4BFF-92AB-1198D8B4FED0}" dt="2023-06-05T07:46:56.739" v="72" actId="14100"/>
          <ac:picMkLst>
            <pc:docMk/>
            <pc:sldMk cId="3996483326" sldId="270"/>
            <ac:picMk id="1026" creationId="{14426B6E-7917-C845-4BA6-E25ECFBEBF2A}"/>
          </ac:picMkLst>
        </pc:picChg>
      </pc:sldChg>
      <pc:sldChg chg="modSp">
        <pc:chgData name="Sebastian SOSA" userId="f23f3ce18aa30384" providerId="LiveId" clId="{612B1649-9E51-4BFF-92AB-1198D8B4FED0}" dt="2023-06-05T07:47:43.553" v="81" actId="1076"/>
        <pc:sldMkLst>
          <pc:docMk/>
          <pc:sldMk cId="1790898902" sldId="271"/>
        </pc:sldMkLst>
        <pc:picChg chg="mod">
          <ac:chgData name="Sebastian SOSA" userId="f23f3ce18aa30384" providerId="LiveId" clId="{612B1649-9E51-4BFF-92AB-1198D8B4FED0}" dt="2023-06-05T07:47:43.553" v="81" actId="1076"/>
          <ac:picMkLst>
            <pc:docMk/>
            <pc:sldMk cId="1790898902" sldId="271"/>
            <ac:picMk id="1030" creationId="{BAABAB7E-C85F-47B1-7199-17025859D243}"/>
          </ac:picMkLst>
        </pc:picChg>
        <pc:picChg chg="mod">
          <ac:chgData name="Sebastian SOSA" userId="f23f3ce18aa30384" providerId="LiveId" clId="{612B1649-9E51-4BFF-92AB-1198D8B4FED0}" dt="2023-06-05T07:47:39.289" v="78" actId="1076"/>
          <ac:picMkLst>
            <pc:docMk/>
            <pc:sldMk cId="1790898902" sldId="271"/>
            <ac:picMk id="1032" creationId="{DB7640E2-05FF-8EE7-9306-8554ADA0A84F}"/>
          </ac:picMkLst>
        </pc:picChg>
        <pc:picChg chg="mod">
          <ac:chgData name="Sebastian SOSA" userId="f23f3ce18aa30384" providerId="LiveId" clId="{612B1649-9E51-4BFF-92AB-1198D8B4FED0}" dt="2023-06-05T07:47:37.908" v="77" actId="1076"/>
          <ac:picMkLst>
            <pc:docMk/>
            <pc:sldMk cId="1790898902" sldId="271"/>
            <ac:picMk id="1034" creationId="{E5AAD64C-E58C-29A4-0D61-F3F8538FF51C}"/>
          </ac:picMkLst>
        </pc:picChg>
        <pc:picChg chg="mod">
          <ac:chgData name="Sebastian SOSA" userId="f23f3ce18aa30384" providerId="LiveId" clId="{612B1649-9E51-4BFF-92AB-1198D8B4FED0}" dt="2023-06-05T07:47:40.438" v="79" actId="1076"/>
          <ac:picMkLst>
            <pc:docMk/>
            <pc:sldMk cId="1790898902" sldId="271"/>
            <ac:picMk id="1036" creationId="{35494827-F929-10A9-16B8-6AB004697A64}"/>
          </ac:picMkLst>
        </pc:picChg>
        <pc:picChg chg="mod">
          <ac:chgData name="Sebastian SOSA" userId="f23f3ce18aa30384" providerId="LiveId" clId="{612B1649-9E51-4BFF-92AB-1198D8B4FED0}" dt="2023-06-05T07:47:41.696" v="80" actId="1076"/>
          <ac:picMkLst>
            <pc:docMk/>
            <pc:sldMk cId="1790898902" sldId="271"/>
            <ac:picMk id="1038" creationId="{FBFD38CE-725A-B3B7-0317-50FFC218FF20}"/>
          </ac:picMkLst>
        </pc:picChg>
      </pc:sldChg>
      <pc:sldChg chg="new del">
        <pc:chgData name="Sebastian SOSA" userId="f23f3ce18aa30384" providerId="LiveId" clId="{612B1649-9E51-4BFF-92AB-1198D8B4FED0}" dt="2023-06-05T06:58:29.593" v="2" actId="47"/>
        <pc:sldMkLst>
          <pc:docMk/>
          <pc:sldMk cId="2498479118" sldId="274"/>
        </pc:sldMkLst>
      </pc:sldChg>
      <pc:sldChg chg="addSp delSp modSp add mod">
        <pc:chgData name="Sebastian SOSA" userId="f23f3ce18aa30384" providerId="LiveId" clId="{612B1649-9E51-4BFF-92AB-1198D8B4FED0}" dt="2023-06-05T07:01:53.780" v="46" actId="1076"/>
        <pc:sldMkLst>
          <pc:docMk/>
          <pc:sldMk cId="2903269403" sldId="275"/>
        </pc:sldMkLst>
        <pc:spChg chg="mod">
          <ac:chgData name="Sebastian SOSA" userId="f23f3ce18aa30384" providerId="LiveId" clId="{612B1649-9E51-4BFF-92AB-1198D8B4FED0}" dt="2023-06-05T06:59:27.267" v="35" actId="20577"/>
          <ac:spMkLst>
            <pc:docMk/>
            <pc:sldMk cId="2903269403" sldId="275"/>
            <ac:spMk id="3" creationId="{E3E6E15E-18FB-1591-430C-062CD3911436}"/>
          </ac:spMkLst>
        </pc:spChg>
        <pc:spChg chg="add del mod">
          <ac:chgData name="Sebastian SOSA" userId="f23f3ce18aa30384" providerId="LiveId" clId="{612B1649-9E51-4BFF-92AB-1198D8B4FED0}" dt="2023-06-05T07:00:54.794" v="38" actId="478"/>
          <ac:spMkLst>
            <pc:docMk/>
            <pc:sldMk cId="2903269403" sldId="275"/>
            <ac:spMk id="8" creationId="{F0808C24-19ED-1AD0-EB12-247228719F63}"/>
          </ac:spMkLst>
        </pc:spChg>
        <pc:picChg chg="del">
          <ac:chgData name="Sebastian SOSA" userId="f23f3ce18aa30384" providerId="LiveId" clId="{612B1649-9E51-4BFF-92AB-1198D8B4FED0}" dt="2023-06-05T06:59:02.283" v="3" actId="478"/>
          <ac:picMkLst>
            <pc:docMk/>
            <pc:sldMk cId="2903269403" sldId="275"/>
            <ac:picMk id="5" creationId="{3B34F1B4-1EC3-6756-3567-27B7B1C96425}"/>
          </ac:picMkLst>
        </pc:picChg>
        <pc:picChg chg="add mod">
          <ac:chgData name="Sebastian SOSA" userId="f23f3ce18aa30384" providerId="LiveId" clId="{612B1649-9E51-4BFF-92AB-1198D8B4FED0}" dt="2023-06-05T07:01:31.312" v="39" actId="1076"/>
          <ac:picMkLst>
            <pc:docMk/>
            <pc:sldMk cId="2903269403" sldId="275"/>
            <ac:picMk id="6" creationId="{5EFDF05B-1798-3093-DE81-F951D028BE92}"/>
          </ac:picMkLst>
        </pc:picChg>
        <pc:picChg chg="add mod">
          <ac:chgData name="Sebastian SOSA" userId="f23f3ce18aa30384" providerId="LiveId" clId="{612B1649-9E51-4BFF-92AB-1198D8B4FED0}" dt="2023-06-05T07:01:53.780" v="46" actId="1076"/>
          <ac:picMkLst>
            <pc:docMk/>
            <pc:sldMk cId="2903269403" sldId="275"/>
            <ac:picMk id="10" creationId="{467F0C16-A232-E582-45B7-8292966C6F05}"/>
          </ac:picMkLst>
        </pc:picChg>
      </pc:sldChg>
    </pc:docChg>
  </pc:docChgLst>
  <pc:docChgLst>
    <pc:chgData name="Sebastian SOSA" userId="f23f3ce18aa30384" providerId="LiveId" clId="{6F7085F4-0899-474E-95B5-F667285B155F}"/>
    <pc:docChg chg="custSel delSld modSld">
      <pc:chgData name="Sebastian SOSA" userId="f23f3ce18aa30384" providerId="LiveId" clId="{6F7085F4-0899-474E-95B5-F667285B155F}" dt="2023-06-03T17:16:05.278" v="150" actId="20577"/>
      <pc:docMkLst>
        <pc:docMk/>
      </pc:docMkLst>
      <pc:sldChg chg="addSp modSp mod">
        <pc:chgData name="Sebastian SOSA" userId="f23f3ce18aa30384" providerId="LiveId" clId="{6F7085F4-0899-474E-95B5-F667285B155F}" dt="2023-06-03T17:10:49.521" v="145" actId="1076"/>
        <pc:sldMkLst>
          <pc:docMk/>
          <pc:sldMk cId="2503339974" sldId="269"/>
        </pc:sldMkLst>
        <pc:spChg chg="add mod">
          <ac:chgData name="Sebastian SOSA" userId="f23f3ce18aa30384" providerId="LiveId" clId="{6F7085F4-0899-474E-95B5-F667285B155F}" dt="2023-06-03T17:10:49.521" v="145" actId="1076"/>
          <ac:spMkLst>
            <pc:docMk/>
            <pc:sldMk cId="2503339974" sldId="269"/>
            <ac:spMk id="3" creationId="{CE133D98-223B-36D0-E6D5-4481112A97D3}"/>
          </ac:spMkLst>
        </pc:spChg>
        <pc:picChg chg="mod">
          <ac:chgData name="Sebastian SOSA" userId="f23f3ce18aa30384" providerId="LiveId" clId="{6F7085F4-0899-474E-95B5-F667285B155F}" dt="2023-06-03T17:10:21.840" v="133" actId="1076"/>
          <ac:picMkLst>
            <pc:docMk/>
            <pc:sldMk cId="2503339974" sldId="269"/>
            <ac:picMk id="5" creationId="{1131642D-30B7-5CE8-1C28-CAD6FAD5071B}"/>
          </ac:picMkLst>
        </pc:picChg>
      </pc:sldChg>
      <pc:sldChg chg="addSp delSp modSp mod modNotesTx">
        <pc:chgData name="Sebastian SOSA" userId="f23f3ce18aa30384" providerId="LiveId" clId="{6F7085F4-0899-474E-95B5-F667285B155F}" dt="2023-06-03T17:16:05.278" v="150" actId="20577"/>
        <pc:sldMkLst>
          <pc:docMk/>
          <pc:sldMk cId="1790898902" sldId="271"/>
        </pc:sldMkLst>
        <pc:spChg chg="mod">
          <ac:chgData name="Sebastian SOSA" userId="f23f3ce18aa30384" providerId="LiveId" clId="{6F7085F4-0899-474E-95B5-F667285B155F}" dt="2023-06-03T17:16:05.278" v="150" actId="20577"/>
          <ac:spMkLst>
            <pc:docMk/>
            <pc:sldMk cId="1790898902" sldId="271"/>
            <ac:spMk id="3" creationId="{C1D85423-7402-3758-477D-181D44DBD19F}"/>
          </ac:spMkLst>
        </pc:spChg>
        <pc:picChg chg="del">
          <ac:chgData name="Sebastian SOSA" userId="f23f3ce18aa30384" providerId="LiveId" clId="{6F7085F4-0899-474E-95B5-F667285B155F}" dt="2023-05-30T12:19:20.545" v="24" actId="478"/>
          <ac:picMkLst>
            <pc:docMk/>
            <pc:sldMk cId="1790898902" sldId="271"/>
            <ac:picMk id="5" creationId="{7A2D5DC8-4B37-C161-BE7B-2F00E0A8513E}"/>
          </ac:picMkLst>
        </pc:picChg>
        <pc:picChg chg="add mod">
          <ac:chgData name="Sebastian SOSA" userId="f23f3ce18aa30384" providerId="LiveId" clId="{6F7085F4-0899-474E-95B5-F667285B155F}" dt="2023-05-30T12:26:54.444" v="69" actId="1076"/>
          <ac:picMkLst>
            <pc:docMk/>
            <pc:sldMk cId="1790898902" sldId="271"/>
            <ac:picMk id="7" creationId="{24396837-94A0-E422-EAEE-A41A1861C390}"/>
          </ac:picMkLst>
        </pc:picChg>
        <pc:picChg chg="add del mod">
          <ac:chgData name="Sebastian SOSA" userId="f23f3ce18aa30384" providerId="LiveId" clId="{6F7085F4-0899-474E-95B5-F667285B155F}" dt="2023-05-30T12:26:38.993" v="63" actId="478"/>
          <ac:picMkLst>
            <pc:docMk/>
            <pc:sldMk cId="1790898902" sldId="271"/>
            <ac:picMk id="1026" creationId="{1A9042D1-6A7A-E6EE-1114-E79D76FF7B95}"/>
          </ac:picMkLst>
        </pc:picChg>
        <pc:picChg chg="add del mod">
          <ac:chgData name="Sebastian SOSA" userId="f23f3ce18aa30384" providerId="LiveId" clId="{6F7085F4-0899-474E-95B5-F667285B155F}" dt="2023-05-30T12:16:35.699" v="9" actId="478"/>
          <ac:picMkLst>
            <pc:docMk/>
            <pc:sldMk cId="1790898902" sldId="271"/>
            <ac:picMk id="1028" creationId="{E772CD3F-E1DA-2BC4-8130-56E4222E2F26}"/>
          </ac:picMkLst>
        </pc:picChg>
        <pc:picChg chg="add mod">
          <ac:chgData name="Sebastian SOSA" userId="f23f3ce18aa30384" providerId="LiveId" clId="{6F7085F4-0899-474E-95B5-F667285B155F}" dt="2023-05-30T12:20:17.538" v="54" actId="1076"/>
          <ac:picMkLst>
            <pc:docMk/>
            <pc:sldMk cId="1790898902" sldId="271"/>
            <ac:picMk id="1030" creationId="{BAABAB7E-C85F-47B1-7199-17025859D243}"/>
          </ac:picMkLst>
        </pc:picChg>
        <pc:picChg chg="add mod">
          <ac:chgData name="Sebastian SOSA" userId="f23f3ce18aa30384" providerId="LiveId" clId="{6F7085F4-0899-474E-95B5-F667285B155F}" dt="2023-05-30T12:21:59.618" v="62" actId="1076"/>
          <ac:picMkLst>
            <pc:docMk/>
            <pc:sldMk cId="1790898902" sldId="271"/>
            <ac:picMk id="1032" creationId="{DB7640E2-05FF-8EE7-9306-8554ADA0A84F}"/>
          </ac:picMkLst>
        </pc:picChg>
        <pc:picChg chg="add mod">
          <ac:chgData name="Sebastian SOSA" userId="f23f3ce18aa30384" providerId="LiveId" clId="{6F7085F4-0899-474E-95B5-F667285B155F}" dt="2023-05-30T12:20:22.778" v="59" actId="1076"/>
          <ac:picMkLst>
            <pc:docMk/>
            <pc:sldMk cId="1790898902" sldId="271"/>
            <ac:picMk id="1034" creationId="{E5AAD64C-E58C-29A4-0D61-F3F8538FF51C}"/>
          </ac:picMkLst>
        </pc:picChg>
        <pc:picChg chg="add mod">
          <ac:chgData name="Sebastian SOSA" userId="f23f3ce18aa30384" providerId="LiveId" clId="{6F7085F4-0899-474E-95B5-F667285B155F}" dt="2023-05-30T12:20:21.652" v="58" actId="1076"/>
          <ac:picMkLst>
            <pc:docMk/>
            <pc:sldMk cId="1790898902" sldId="271"/>
            <ac:picMk id="1036" creationId="{35494827-F929-10A9-16B8-6AB004697A64}"/>
          </ac:picMkLst>
        </pc:picChg>
        <pc:picChg chg="add mod">
          <ac:chgData name="Sebastian SOSA" userId="f23f3ce18aa30384" providerId="LiveId" clId="{6F7085F4-0899-474E-95B5-F667285B155F}" dt="2023-05-30T12:20:19.662" v="56" actId="1076"/>
          <ac:picMkLst>
            <pc:docMk/>
            <pc:sldMk cId="1790898902" sldId="271"/>
            <ac:picMk id="1038" creationId="{FBFD38CE-725A-B3B7-0317-50FFC218FF20}"/>
          </ac:picMkLst>
        </pc:picChg>
      </pc:sldChg>
      <pc:sldChg chg="modSp del mod">
        <pc:chgData name="Sebastian SOSA" userId="f23f3ce18aa30384" providerId="LiveId" clId="{6F7085F4-0899-474E-95B5-F667285B155F}" dt="2023-06-03T17:11:41.003" v="148" actId="2696"/>
        <pc:sldMkLst>
          <pc:docMk/>
          <pc:sldMk cId="3019900038" sldId="274"/>
        </pc:sldMkLst>
        <pc:spChg chg="mod">
          <ac:chgData name="Sebastian SOSA" userId="f23f3ce18aa30384" providerId="LiveId" clId="{6F7085F4-0899-474E-95B5-F667285B155F}" dt="2023-06-03T17:11:32.088" v="147" actId="20577"/>
          <ac:spMkLst>
            <pc:docMk/>
            <pc:sldMk cId="3019900038" sldId="274"/>
            <ac:spMk id="3" creationId="{3357C3B0-E558-688B-8DD4-2A3DC50AA9D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3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20:02:4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8BDDF-C717-4387-8851-8B3F34B70915}" type="datetimeFigureOut">
              <a:rPr lang="fr-FR" smtClean="0"/>
              <a:t>19/09/2024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2136B-4882-4820-9DAA-9CD751BE7E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38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36B-4882-4820-9DAA-9CD751BE7EE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20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6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396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64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7146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43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98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5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1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3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98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2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3.xml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4.xml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5.xml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11.xml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2.xml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uages blancs géométriques sur un ciel bleu">
            <a:extLst>
              <a:ext uri="{FF2B5EF4-FFF2-40B4-BE49-F238E27FC236}">
                <a16:creationId xmlns:a16="http://schemas.microsoft.com/office/drawing/2014/main" id="{1622A290-55CD-2A7A-118D-1EACAA9B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7" r="33203"/>
          <a:stretch/>
        </p:blipFill>
        <p:spPr>
          <a:xfrm>
            <a:off x="20" y="-1"/>
            <a:ext cx="2144466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B79FCF-CA3C-E8C8-1DC0-D9B694A72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4590" y="1532544"/>
            <a:ext cx="6225164" cy="2392816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fr-F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8</a:t>
            </a:r>
            <a:br>
              <a:rPr lang="fr-F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fr-F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 DÉPLOYEZ UN MODÈLE DANS LE CLOUD »</a:t>
            </a:r>
          </a:p>
        </p:txBody>
      </p:sp>
      <p:pic>
        <p:nvPicPr>
          <p:cNvPr id="10" name="Image 9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73EBDD7A-DA40-B3D6-0422-5D6FA1A9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7904"/>
            <a:ext cx="3551238" cy="1400096"/>
          </a:xfrm>
          <a:prstGeom prst="rect">
            <a:avLst/>
          </a:prstGeom>
        </p:spPr>
      </p:pic>
      <p:pic>
        <p:nvPicPr>
          <p:cNvPr id="12" name="Image 11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DDC1A651-A51F-BC7F-79F2-D0C8D3FA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842" y="-1"/>
            <a:ext cx="1152138" cy="8191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DD9AD87-12C9-13A6-8DEE-A252DBB379A1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</p:spTree>
    <p:extLst>
      <p:ext uri="{BB962C8B-B14F-4D97-AF65-F5344CB8AC3E}">
        <p14:creationId xmlns:p14="http://schemas.microsoft.com/office/powerpoint/2010/main" val="1848798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B07931-5D06-D63A-0192-4CD5F882CF9F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6" name="Image 5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072B2D49-4626-9D1D-8772-23496D91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842" y="0"/>
            <a:ext cx="1152138" cy="8191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B0E1F31-D16D-EC42-62A9-7E5A0A9506F4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pic>
        <p:nvPicPr>
          <p:cNvPr id="11" name="Image 10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106826-8F14-C919-B191-120DF6C1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150"/>
            <a:ext cx="5681182" cy="2413595"/>
          </a:xfrm>
          <a:prstGeom prst="rect">
            <a:avLst/>
          </a:prstGeom>
        </p:spPr>
      </p:pic>
      <p:pic>
        <p:nvPicPr>
          <p:cNvPr id="15" name="Image 14" descr="Une image contenant texte, Police, nombre, capture d’écran&#10;&#10;Description générée automatiquement">
            <a:extLst>
              <a:ext uri="{FF2B5EF4-FFF2-40B4-BE49-F238E27FC236}">
                <a16:creationId xmlns:a16="http://schemas.microsoft.com/office/drawing/2014/main" id="{ED9F595F-1972-043A-EA29-29C84C82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8" y="3531029"/>
            <a:ext cx="5933108" cy="24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4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CD30B7B-9BC8-088F-CDDB-DDF2090F28EF}"/>
              </a:ext>
            </a:extLst>
          </p:cNvPr>
          <p:cNvSpPr txBox="1"/>
          <p:nvPr/>
        </p:nvSpPr>
        <p:spPr>
          <a:xfrm>
            <a:off x="979715" y="962412"/>
            <a:ext cx="4452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">
              <a:lnSpc>
                <a:spcPct val="100000"/>
              </a:lnSpc>
              <a:spcBef>
                <a:spcPts val="480"/>
              </a:spcBef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 Instanciation</a:t>
            </a:r>
            <a:r>
              <a:rPr lang="fr-FR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626E294-CAC2-0F78-DBEF-F0A85DEE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88" y="1574639"/>
            <a:ext cx="2180855" cy="1743200"/>
          </a:xfrm>
          <a:prstGeom prst="rect">
            <a:avLst/>
          </a:prstGeom>
        </p:spPr>
      </p:pic>
      <p:pic>
        <p:nvPicPr>
          <p:cNvPr id="12" name="Image 1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FD60E86-48F7-5778-2714-94ADD8D8B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29" y="1574639"/>
            <a:ext cx="2000476" cy="1788304"/>
          </a:xfrm>
          <a:prstGeom prst="rect">
            <a:avLst/>
          </a:prstGeom>
        </p:spPr>
      </p:pic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36DD79E6-A9CD-75E8-8E0A-48B9ABDA2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58" y="3514991"/>
            <a:ext cx="7772400" cy="264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6382B41-2754-FDA2-CFCB-36A1F704A9EA}"/>
              </a:ext>
            </a:extLst>
          </p:cNvPr>
          <p:cNvSpPr txBox="1"/>
          <p:nvPr/>
        </p:nvSpPr>
        <p:spPr>
          <a:xfrm>
            <a:off x="310825" y="646331"/>
            <a:ext cx="4805461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</a:t>
            </a:r>
            <a:r>
              <a:rPr sz="2000" spc="8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Autorisation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d’écoute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tunnels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65A367-4B1C-1735-C213-127BD49BE7EF}"/>
              </a:ext>
            </a:extLst>
          </p:cNvPr>
          <p:cNvSpPr txBox="1"/>
          <p:nvPr/>
        </p:nvSpPr>
        <p:spPr>
          <a:xfrm>
            <a:off x="136071" y="2727263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9-Connexion</a:t>
            </a:r>
            <a:r>
              <a:rPr lang="fr-F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l’EMR</a:t>
            </a:r>
            <a:r>
              <a:rPr lang="fr-FR" sz="1800" spc="-10" dirty="0">
                <a:latin typeface="Arial MT"/>
                <a:cs typeface="Arial MT"/>
              </a:rPr>
              <a:t>: </a:t>
            </a:r>
            <a:r>
              <a:rPr lang="fr-FR" sz="1800" spc="-10" dirty="0" err="1">
                <a:latin typeface="Arial MT"/>
                <a:cs typeface="Arial MT"/>
              </a:rPr>
              <a:t>ssh</a:t>
            </a:r>
            <a:r>
              <a:rPr lang="fr-FR" sz="1800" spc="-10" dirty="0">
                <a:latin typeface="Arial MT"/>
                <a:cs typeface="Arial MT"/>
              </a:rPr>
              <a:t> -i ~/desktop/projet8/ma-</a:t>
            </a:r>
            <a:r>
              <a:rPr lang="fr-FR" sz="1800" spc="-10" dirty="0" err="1">
                <a:latin typeface="Arial MT"/>
                <a:cs typeface="Arial MT"/>
              </a:rPr>
              <a:t>premiere</a:t>
            </a:r>
            <a:r>
              <a:rPr lang="fr-FR" sz="1800" spc="-10" dirty="0">
                <a:latin typeface="Arial MT"/>
                <a:cs typeface="Arial MT"/>
              </a:rPr>
              <a:t>-paire-de-</a:t>
            </a:r>
            <a:r>
              <a:rPr lang="fr-FR" sz="1800" spc="-10" dirty="0" err="1">
                <a:latin typeface="Arial MT"/>
                <a:cs typeface="Arial MT"/>
              </a:rPr>
              <a:t>cles.pem</a:t>
            </a:r>
            <a:r>
              <a:rPr lang="fr-FR" sz="1800" spc="-10" dirty="0">
                <a:latin typeface="Arial MT"/>
                <a:cs typeface="Arial MT"/>
              </a:rPr>
              <a:t> -D 5555 hadoop@ec2-13-38-127-185.eu-west-3.compute.amazonaws.com</a:t>
            </a:r>
            <a:endParaRPr lang="fr-FR" dirty="0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3E29E6-465E-3DD2-62C5-754E819105D4}"/>
              </a:ext>
            </a:extLst>
          </p:cNvPr>
          <p:cNvSpPr txBox="1"/>
          <p:nvPr/>
        </p:nvSpPr>
        <p:spPr>
          <a:xfrm>
            <a:off x="3786213" y="2286437"/>
            <a:ext cx="3155486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5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Chemin</a:t>
            </a:r>
            <a:r>
              <a:rPr sz="1400" spc="35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sz="1400" spc="4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4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stockage</a:t>
            </a:r>
            <a:r>
              <a:rPr sz="1400" spc="35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4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4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clé</a:t>
            </a:r>
            <a:r>
              <a:rPr sz="1400" spc="35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40" dirty="0">
                <a:solidFill>
                  <a:srgbClr val="FFBD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privée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561814D6-9342-6712-8ECD-35074EC975F0}"/>
              </a:ext>
            </a:extLst>
          </p:cNvPr>
          <p:cNvSpPr/>
          <p:nvPr/>
        </p:nvSpPr>
        <p:spPr>
          <a:xfrm rot="13641412">
            <a:off x="5433607" y="2569742"/>
            <a:ext cx="116469" cy="240449"/>
          </a:xfrm>
          <a:custGeom>
            <a:avLst/>
            <a:gdLst/>
            <a:ahLst/>
            <a:cxnLst/>
            <a:rect l="l" t="t" r="r" b="b"/>
            <a:pathLst>
              <a:path w="259079" h="427354">
                <a:moveTo>
                  <a:pt x="258979" y="426964"/>
                </a:moveTo>
                <a:lnTo>
                  <a:pt x="5442" y="8972"/>
                </a:lnTo>
                <a:lnTo>
                  <a:pt x="0" y="0"/>
                </a:lnTo>
              </a:path>
            </a:pathLst>
          </a:custGeom>
          <a:ln w="20941">
            <a:solidFill>
              <a:srgbClr val="FFB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3C130F0E-8C55-CCFA-CCB4-057D11FCC487}"/>
              </a:ext>
            </a:extLst>
          </p:cNvPr>
          <p:cNvSpPr txBox="1"/>
          <p:nvPr/>
        </p:nvSpPr>
        <p:spPr>
          <a:xfrm>
            <a:off x="6006213" y="3295498"/>
            <a:ext cx="4237243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6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Définition</a:t>
            </a:r>
            <a:r>
              <a:rPr sz="1400" spc="-5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5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sz="140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  <a:r>
              <a:rPr sz="140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5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r>
              <a:rPr sz="140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400" spc="-5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accéder aux </a:t>
            </a:r>
            <a:r>
              <a:rPr sz="1400" spc="-10" dirty="0">
                <a:solidFill>
                  <a:srgbClr val="E22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F3028EDE-697B-186E-AB12-7E867AC59D15}"/>
              </a:ext>
            </a:extLst>
          </p:cNvPr>
          <p:cNvSpPr/>
          <p:nvPr/>
        </p:nvSpPr>
        <p:spPr>
          <a:xfrm>
            <a:off x="8556172" y="3032924"/>
            <a:ext cx="206829" cy="323698"/>
          </a:xfrm>
          <a:custGeom>
            <a:avLst/>
            <a:gdLst/>
            <a:ahLst/>
            <a:cxnLst/>
            <a:rect l="l" t="t" r="r" b="b"/>
            <a:pathLst>
              <a:path w="2581275" h="646429">
                <a:moveTo>
                  <a:pt x="2580816" y="646051"/>
                </a:moveTo>
                <a:lnTo>
                  <a:pt x="10171" y="2548"/>
                </a:lnTo>
                <a:lnTo>
                  <a:pt x="0" y="0"/>
                </a:lnTo>
              </a:path>
            </a:pathLst>
          </a:custGeom>
          <a:ln w="20941">
            <a:solidFill>
              <a:srgbClr val="E221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Image 17" descr="Une image contenant texte, capture d’écran, monochrome, point&#10;&#10;Description générée automatiquement">
            <a:extLst>
              <a:ext uri="{FF2B5EF4-FFF2-40B4-BE49-F238E27FC236}">
                <a16:creationId xmlns:a16="http://schemas.microsoft.com/office/drawing/2014/main" id="{8ED6140A-A11C-7E97-ECD3-CD0D2E0A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" y="3484407"/>
            <a:ext cx="4948208" cy="3247041"/>
          </a:xfrm>
          <a:prstGeom prst="rect">
            <a:avLst/>
          </a:prstGeom>
        </p:spPr>
      </p:pic>
      <p:pic>
        <p:nvPicPr>
          <p:cNvPr id="20" name="Image 19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75B0703D-CFD9-E0AF-77DD-3B8B557E6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30" y="4287167"/>
            <a:ext cx="3515185" cy="203022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7FB1D60-033D-67A7-7317-7D1BEE2881A8}"/>
              </a:ext>
            </a:extLst>
          </p:cNvPr>
          <p:cNvSpPr txBox="1"/>
          <p:nvPr/>
        </p:nvSpPr>
        <p:spPr>
          <a:xfrm>
            <a:off x="5224414" y="3740097"/>
            <a:ext cx="456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-Installation</a:t>
            </a:r>
            <a:r>
              <a:rPr lang="fr-FR"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paramétrage</a:t>
            </a:r>
            <a:r>
              <a:rPr lang="fr-FR"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FoxyProxy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C7D332-EBEA-0D67-067E-31CB3B2B2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682"/>
            <a:ext cx="7772400" cy="295835"/>
          </a:xfrm>
          <a:prstGeom prst="rect">
            <a:avLst/>
          </a:prstGeom>
        </p:spPr>
      </p:pic>
      <p:pic>
        <p:nvPicPr>
          <p:cNvPr id="10" name="Image 9" descr="Une image contenant texte, capture d’écran, reçu, ligne&#10;&#10;Description générée automatiquement">
            <a:extLst>
              <a:ext uri="{FF2B5EF4-FFF2-40B4-BE49-F238E27FC236}">
                <a16:creationId xmlns:a16="http://schemas.microsoft.com/office/drawing/2014/main" id="{D2E30687-EFA9-ABB6-2DA9-176305881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996258"/>
            <a:ext cx="7772399" cy="9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A9DD69-3523-0401-D2D3-F76437800D01}"/>
              </a:ext>
            </a:extLst>
          </p:cNvPr>
          <p:cNvSpPr txBox="1"/>
          <p:nvPr/>
        </p:nvSpPr>
        <p:spPr>
          <a:xfrm>
            <a:off x="480551" y="646331"/>
            <a:ext cx="3089243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11-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Accès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 descr="Une image contenant texte, Police, capture d’écran, reçu&#10;&#10;Description générée automatiquement">
            <a:extLst>
              <a:ext uri="{FF2B5EF4-FFF2-40B4-BE49-F238E27FC236}">
                <a16:creationId xmlns:a16="http://schemas.microsoft.com/office/drawing/2014/main" id="{A0D36FC1-ECD9-E202-9366-11871FA6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1" y="1232463"/>
            <a:ext cx="7772400" cy="1728010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bject 8">
            <a:extLst>
              <a:ext uri="{FF2B5EF4-FFF2-40B4-BE49-F238E27FC236}">
                <a16:creationId xmlns:a16="http://schemas.microsoft.com/office/drawing/2014/main" id="{56153AAB-9670-B0EF-736D-0864296B930C}"/>
              </a:ext>
            </a:extLst>
          </p:cNvPr>
          <p:cNvSpPr/>
          <p:nvPr/>
        </p:nvSpPr>
        <p:spPr>
          <a:xfrm>
            <a:off x="4582874" y="2265711"/>
            <a:ext cx="3526971" cy="233366"/>
          </a:xfrm>
          <a:custGeom>
            <a:avLst/>
            <a:gdLst/>
            <a:ahLst/>
            <a:cxnLst/>
            <a:rect l="l" t="t" r="r" b="b"/>
            <a:pathLst>
              <a:path w="13039090" h="461645">
                <a:moveTo>
                  <a:pt x="240097" y="0"/>
                </a:moveTo>
                <a:lnTo>
                  <a:pt x="12798866" y="0"/>
                </a:lnTo>
                <a:lnTo>
                  <a:pt x="12846483" y="179"/>
                </a:lnTo>
                <a:lnTo>
                  <a:pt x="12884885" y="1438"/>
                </a:lnTo>
                <a:lnTo>
                  <a:pt x="12939302" y="11505"/>
                </a:lnTo>
                <a:lnTo>
                  <a:pt x="12993152" y="45809"/>
                </a:lnTo>
                <a:lnTo>
                  <a:pt x="13027456" y="99657"/>
                </a:lnTo>
                <a:lnTo>
                  <a:pt x="13037301" y="152049"/>
                </a:lnTo>
                <a:lnTo>
                  <a:pt x="13038964" y="230665"/>
                </a:lnTo>
                <a:lnTo>
                  <a:pt x="13038700" y="272967"/>
                </a:lnTo>
                <a:lnTo>
                  <a:pt x="13033857" y="339037"/>
                </a:lnTo>
                <a:lnTo>
                  <a:pt x="13013153" y="390633"/>
                </a:lnTo>
                <a:lnTo>
                  <a:pt x="12968264" y="435521"/>
                </a:lnTo>
                <a:lnTo>
                  <a:pt x="12915386" y="456476"/>
                </a:lnTo>
                <a:lnTo>
                  <a:pt x="12846483" y="461150"/>
                </a:lnTo>
                <a:lnTo>
                  <a:pt x="12798866" y="461330"/>
                </a:lnTo>
                <a:lnTo>
                  <a:pt x="240097" y="461330"/>
                </a:lnTo>
                <a:lnTo>
                  <a:pt x="192479" y="461150"/>
                </a:lnTo>
                <a:lnTo>
                  <a:pt x="154077" y="459891"/>
                </a:lnTo>
                <a:lnTo>
                  <a:pt x="99657" y="449824"/>
                </a:lnTo>
                <a:lnTo>
                  <a:pt x="45809" y="415520"/>
                </a:lnTo>
                <a:lnTo>
                  <a:pt x="11505" y="361673"/>
                </a:lnTo>
                <a:lnTo>
                  <a:pt x="1661" y="309280"/>
                </a:lnTo>
                <a:lnTo>
                  <a:pt x="0" y="230665"/>
                </a:lnTo>
                <a:lnTo>
                  <a:pt x="263" y="188362"/>
                </a:lnTo>
                <a:lnTo>
                  <a:pt x="5104" y="122292"/>
                </a:lnTo>
                <a:lnTo>
                  <a:pt x="25808" y="70696"/>
                </a:lnTo>
                <a:lnTo>
                  <a:pt x="70696" y="25808"/>
                </a:lnTo>
                <a:lnTo>
                  <a:pt x="123575" y="4853"/>
                </a:lnTo>
                <a:lnTo>
                  <a:pt x="192479" y="179"/>
                </a:lnTo>
                <a:lnTo>
                  <a:pt x="240097" y="0"/>
                </a:lnTo>
                <a:close/>
              </a:path>
            </a:pathLst>
          </a:custGeom>
          <a:ln w="20941">
            <a:solidFill>
              <a:srgbClr val="FFBD16"/>
            </a:solidFill>
          </a:ln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pic>
        <p:nvPicPr>
          <p:cNvPr id="34" name="object 6">
            <a:extLst>
              <a:ext uri="{FF2B5EF4-FFF2-40B4-BE49-F238E27FC236}">
                <a16:creationId xmlns:a16="http://schemas.microsoft.com/office/drawing/2014/main" id="{17B70E74-6EF1-DDE1-6CCC-F07C622B12A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9229" y="3843894"/>
            <a:ext cx="2790820" cy="2078657"/>
          </a:xfrm>
          <a:prstGeom prst="rect">
            <a:avLst/>
          </a:prstGeom>
        </p:spPr>
      </p:pic>
      <p:pic>
        <p:nvPicPr>
          <p:cNvPr id="36" name="Image 3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90011042-5078-E809-A0F1-85B9F7A4F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429" y="3712030"/>
            <a:ext cx="5672377" cy="2210522"/>
          </a:xfrm>
          <a:prstGeom prst="rect">
            <a:avLst/>
          </a:prstGeom>
        </p:spPr>
      </p:pic>
      <p:sp>
        <p:nvSpPr>
          <p:cNvPr id="37" name="Flèche vers la droite 36">
            <a:extLst>
              <a:ext uri="{FF2B5EF4-FFF2-40B4-BE49-F238E27FC236}">
                <a16:creationId xmlns:a16="http://schemas.microsoft.com/office/drawing/2014/main" id="{E601472A-5BD3-EF7B-255F-DEAD063B77AB}"/>
              </a:ext>
            </a:extLst>
          </p:cNvPr>
          <p:cNvSpPr/>
          <p:nvPr/>
        </p:nvSpPr>
        <p:spPr>
          <a:xfrm>
            <a:off x="3294967" y="4883222"/>
            <a:ext cx="670543" cy="229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vers la droite 37">
            <a:extLst>
              <a:ext uri="{FF2B5EF4-FFF2-40B4-BE49-F238E27FC236}">
                <a16:creationId xmlns:a16="http://schemas.microsoft.com/office/drawing/2014/main" id="{E3125CE6-A2E3-21F2-43FF-F1504855A0C5}"/>
              </a:ext>
            </a:extLst>
          </p:cNvPr>
          <p:cNvSpPr/>
          <p:nvPr/>
        </p:nvSpPr>
        <p:spPr>
          <a:xfrm rot="5400000" flipV="1">
            <a:off x="1511968" y="3358099"/>
            <a:ext cx="670543" cy="198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32569E4E-5A21-D621-44D1-CCEA1F47305B}"/>
              </a:ext>
            </a:extLst>
          </p:cNvPr>
          <p:cNvSpPr txBox="1"/>
          <p:nvPr/>
        </p:nvSpPr>
        <p:spPr>
          <a:xfrm>
            <a:off x="5094514" y="3364086"/>
            <a:ext cx="3433890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 </a:t>
            </a:r>
            <a:r>
              <a:rPr spc="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Démarrage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6520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Chaîne de traitement des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Image 3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63F9DF8-1A3E-24DE-E136-2BB442A8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88" y="1322385"/>
            <a:ext cx="4898572" cy="186964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D8E5BC2-040C-3A45-8A70-DF058D4A8940}"/>
              </a:ext>
            </a:extLst>
          </p:cNvPr>
          <p:cNvSpPr txBox="1"/>
          <p:nvPr/>
        </p:nvSpPr>
        <p:spPr>
          <a:xfrm>
            <a:off x="598714" y="799692"/>
            <a:ext cx="413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itchFamily="2" charset="2"/>
              <a:buChar char="v"/>
            </a:pPr>
            <a:r>
              <a:rPr lang="fr-FR" sz="18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Importation</a:t>
            </a: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librairies</a:t>
            </a:r>
            <a:r>
              <a:rPr lang="fr-F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nécessaires</a:t>
            </a: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FF2A09-8C76-FC43-4941-204823AA793D}"/>
              </a:ext>
            </a:extLst>
          </p:cNvPr>
          <p:cNvSpPr txBox="1"/>
          <p:nvPr/>
        </p:nvSpPr>
        <p:spPr>
          <a:xfrm>
            <a:off x="512073" y="3922764"/>
            <a:ext cx="428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1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Définition</a:t>
            </a:r>
            <a:r>
              <a:rPr lang="fr-FR"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chemins</a:t>
            </a:r>
            <a:r>
              <a:rPr lang="fr-FR"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d’accès</a:t>
            </a:r>
            <a:r>
              <a:rPr lang="fr-FR"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fr-FR"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B920C5A-E269-ED1B-8F32-AAFC0C000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88" y="4487404"/>
            <a:ext cx="5043253" cy="186964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BDAEE2-99A2-723B-B5AE-96561C92B449}"/>
              </a:ext>
            </a:extLst>
          </p:cNvPr>
          <p:cNvSpPr txBox="1"/>
          <p:nvPr/>
        </p:nvSpPr>
        <p:spPr>
          <a:xfrm>
            <a:off x="5548077" y="779800"/>
            <a:ext cx="529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Chargement</a:t>
            </a:r>
            <a:r>
              <a:rPr lang="fr-F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fr-F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lang="fr-F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fr-F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9FE6E553-31EC-344A-D63E-7F7027FBA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007" y="4320092"/>
            <a:ext cx="5664747" cy="14646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C518CC-B0DB-4B1E-A0D0-3A1F2CD9D6C5}"/>
              </a:ext>
            </a:extLst>
          </p:cNvPr>
          <p:cNvSpPr txBox="1"/>
          <p:nvPr/>
        </p:nvSpPr>
        <p:spPr>
          <a:xfrm>
            <a:off x="5943599" y="3950760"/>
            <a:ext cx="477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</a:t>
            </a:r>
            <a:r>
              <a:rPr lang="fr-FR"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r>
              <a:rPr lang="fr-F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création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16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954C2CDD-A44F-448F-FFE4-5C8250738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3346" y="1322385"/>
            <a:ext cx="5297285" cy="18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3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6520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Chaîne de traitement des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B872C68D-60A6-5A85-1259-2ECA7E2C09A3}"/>
              </a:ext>
            </a:extLst>
          </p:cNvPr>
          <p:cNvSpPr txBox="1"/>
          <p:nvPr/>
        </p:nvSpPr>
        <p:spPr>
          <a:xfrm>
            <a:off x="2604305" y="1238694"/>
            <a:ext cx="2219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pPr algn="ctr"/>
            <a:r>
              <a:rPr lang="fr-FR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  <a:endParaRPr lang="fr-FR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17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1D8A5211-87E3-8C97-590E-A86D7BE62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81" y="4494541"/>
            <a:ext cx="6449226" cy="2178793"/>
          </a:xfrm>
          <a:prstGeom prst="rect">
            <a:avLst/>
          </a:prstGeom>
        </p:spPr>
      </p:pic>
      <p:pic>
        <p:nvPicPr>
          <p:cNvPr id="22" name="Picture 2" descr="The proposed MobileNetV2 network architecture. | Download Scientific Diagram">
            <a:extLst>
              <a:ext uri="{FF2B5EF4-FFF2-40B4-BE49-F238E27FC236}">
                <a16:creationId xmlns:a16="http://schemas.microsoft.com/office/drawing/2014/main" id="{AEA0C72F-ED13-2DA2-2EFE-6FD335ED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2" y="2405866"/>
            <a:ext cx="3565445" cy="14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0F30AEE-9D88-5410-4931-8DCB67462559}"/>
              </a:ext>
            </a:extLst>
          </p:cNvPr>
          <p:cNvSpPr txBox="1"/>
          <p:nvPr/>
        </p:nvSpPr>
        <p:spPr>
          <a:xfrm>
            <a:off x="43989" y="547481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r>
              <a:rPr lang="fr-F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088A56-7677-C7D8-5765-28D00292A55F}"/>
              </a:ext>
            </a:extLst>
          </p:cNvPr>
          <p:cNvSpPr txBox="1"/>
          <p:nvPr/>
        </p:nvSpPr>
        <p:spPr>
          <a:xfrm>
            <a:off x="7807058" y="4222624"/>
            <a:ext cx="1915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" marR="53975">
              <a:lnSpc>
                <a:spcPct val="100000"/>
              </a:lnSpc>
              <a:spcBef>
                <a:spcPts val="95"/>
              </a:spcBef>
            </a:pPr>
            <a:r>
              <a:rPr lang="fr-FR" sz="1200" b="1" spc="-2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Vecteur</a:t>
            </a:r>
            <a:r>
              <a:rPr lang="fr-FR" sz="1200" b="1" spc="-1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spc="-15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200" b="1" spc="-1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spc="-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200" b="1" spc="-34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spc="-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 </a:t>
            </a:r>
            <a:r>
              <a:rPr lang="fr-FR" sz="1200" b="1" spc="-1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(1,1,1280)</a:t>
            </a:r>
            <a:r>
              <a:rPr lang="fr-FR" sz="1200" b="1" spc="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spc="-1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endParaRPr lang="fr-FR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fr-FR" sz="1200" b="1" spc="-3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l’on </a:t>
            </a:r>
            <a:r>
              <a:rPr lang="fr-FR" sz="1200" b="1" spc="-1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récupère</a:t>
            </a:r>
            <a:r>
              <a:rPr lang="fr-FR" sz="1200" b="1" spc="-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</a:t>
            </a:r>
            <a:r>
              <a:rPr lang="fr-FR" sz="1200" b="1" spc="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spc="-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fr-FR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">
              <a:lnSpc>
                <a:spcPct val="100000"/>
              </a:lnSpc>
            </a:pPr>
            <a:r>
              <a:rPr lang="fr-FR" sz="1200" b="1" spc="-5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fr-FR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Connecteur en arc 27">
            <a:extLst>
              <a:ext uri="{FF2B5EF4-FFF2-40B4-BE49-F238E27FC236}">
                <a16:creationId xmlns:a16="http://schemas.microsoft.com/office/drawing/2014/main" id="{C102128F-E10C-21E8-45EC-1EF5966B31E2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8765005" y="3131471"/>
            <a:ext cx="698082" cy="1091153"/>
          </a:xfrm>
          <a:prstGeom prst="curvedConnector4">
            <a:avLst>
              <a:gd name="adj1" fmla="val -32747"/>
              <a:gd name="adj2" fmla="val 832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object 16">
            <a:extLst>
              <a:ext uri="{FF2B5EF4-FFF2-40B4-BE49-F238E27FC236}">
                <a16:creationId xmlns:a16="http://schemas.microsoft.com/office/drawing/2014/main" id="{3246A732-1996-A613-730C-0785DC933CD6}"/>
              </a:ext>
            </a:extLst>
          </p:cNvPr>
          <p:cNvGrpSpPr/>
          <p:nvPr/>
        </p:nvGrpSpPr>
        <p:grpSpPr>
          <a:xfrm>
            <a:off x="37714" y="2733850"/>
            <a:ext cx="1905636" cy="555695"/>
            <a:chOff x="1089405" y="1993138"/>
            <a:chExt cx="1928495" cy="506730"/>
          </a:xfrm>
        </p:grpSpPr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100F13BF-FD44-0B10-0F30-A7C61A5BBB90}"/>
                </a:ext>
              </a:extLst>
            </p:cNvPr>
            <p:cNvSpPr/>
            <p:nvPr/>
          </p:nvSpPr>
          <p:spPr>
            <a:xfrm>
              <a:off x="1095755" y="1999488"/>
              <a:ext cx="1915795" cy="494030"/>
            </a:xfrm>
            <a:custGeom>
              <a:avLst/>
              <a:gdLst/>
              <a:ahLst/>
              <a:cxnLst/>
              <a:rect l="l" t="t" r="r" b="b"/>
              <a:pathLst>
                <a:path w="1915795" h="494030">
                  <a:moveTo>
                    <a:pt x="1833371" y="0"/>
                  </a:moveTo>
                  <a:lnTo>
                    <a:pt x="82296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411479"/>
                  </a:lnTo>
                  <a:lnTo>
                    <a:pt x="6466" y="443519"/>
                  </a:lnTo>
                  <a:lnTo>
                    <a:pt x="24103" y="469677"/>
                  </a:lnTo>
                  <a:lnTo>
                    <a:pt x="50261" y="487310"/>
                  </a:lnTo>
                  <a:lnTo>
                    <a:pt x="82296" y="493775"/>
                  </a:lnTo>
                  <a:lnTo>
                    <a:pt x="1833371" y="493775"/>
                  </a:lnTo>
                  <a:lnTo>
                    <a:pt x="1865411" y="487310"/>
                  </a:lnTo>
                  <a:lnTo>
                    <a:pt x="1891569" y="469677"/>
                  </a:lnTo>
                  <a:lnTo>
                    <a:pt x="1909202" y="443519"/>
                  </a:lnTo>
                  <a:lnTo>
                    <a:pt x="1915668" y="411479"/>
                  </a:lnTo>
                  <a:lnTo>
                    <a:pt x="1915668" y="82296"/>
                  </a:lnTo>
                  <a:lnTo>
                    <a:pt x="1909202" y="50256"/>
                  </a:lnTo>
                  <a:lnTo>
                    <a:pt x="1891569" y="24098"/>
                  </a:lnTo>
                  <a:lnTo>
                    <a:pt x="1865411" y="6465"/>
                  </a:lnTo>
                  <a:lnTo>
                    <a:pt x="1833371" y="0"/>
                  </a:lnTo>
                  <a:close/>
                </a:path>
              </a:pathLst>
            </a:custGeom>
            <a:solidFill>
              <a:srgbClr val="FF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A6C1E129-2E57-FC3E-949C-08EC3BD64E70}"/>
                </a:ext>
              </a:extLst>
            </p:cNvPr>
            <p:cNvSpPr/>
            <p:nvPr/>
          </p:nvSpPr>
          <p:spPr>
            <a:xfrm>
              <a:off x="1095755" y="1999488"/>
              <a:ext cx="1915795" cy="494030"/>
            </a:xfrm>
            <a:custGeom>
              <a:avLst/>
              <a:gdLst/>
              <a:ahLst/>
              <a:cxnLst/>
              <a:rect l="l" t="t" r="r" b="b"/>
              <a:pathLst>
                <a:path w="1915795" h="494030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6" y="0"/>
                  </a:lnTo>
                  <a:lnTo>
                    <a:pt x="1833371" y="0"/>
                  </a:lnTo>
                  <a:lnTo>
                    <a:pt x="1865411" y="6465"/>
                  </a:lnTo>
                  <a:lnTo>
                    <a:pt x="1891569" y="24098"/>
                  </a:lnTo>
                  <a:lnTo>
                    <a:pt x="1909202" y="50256"/>
                  </a:lnTo>
                  <a:lnTo>
                    <a:pt x="1915668" y="82296"/>
                  </a:lnTo>
                  <a:lnTo>
                    <a:pt x="1915668" y="411479"/>
                  </a:lnTo>
                  <a:lnTo>
                    <a:pt x="1909202" y="443519"/>
                  </a:lnTo>
                  <a:lnTo>
                    <a:pt x="1891569" y="469677"/>
                  </a:lnTo>
                  <a:lnTo>
                    <a:pt x="1865411" y="487310"/>
                  </a:lnTo>
                  <a:lnTo>
                    <a:pt x="1833371" y="493775"/>
                  </a:lnTo>
                  <a:lnTo>
                    <a:pt x="82296" y="493775"/>
                  </a:lnTo>
                  <a:lnTo>
                    <a:pt x="50261" y="487310"/>
                  </a:lnTo>
                  <a:lnTo>
                    <a:pt x="24103" y="469677"/>
                  </a:lnTo>
                  <a:lnTo>
                    <a:pt x="6466" y="443519"/>
                  </a:lnTo>
                  <a:lnTo>
                    <a:pt x="0" y="411479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19">
            <a:extLst>
              <a:ext uri="{FF2B5EF4-FFF2-40B4-BE49-F238E27FC236}">
                <a16:creationId xmlns:a16="http://schemas.microsoft.com/office/drawing/2014/main" id="{96C2B53F-7F6B-93FE-059A-FC9C8AD187D9}"/>
              </a:ext>
            </a:extLst>
          </p:cNvPr>
          <p:cNvSpPr txBox="1"/>
          <p:nvPr/>
        </p:nvSpPr>
        <p:spPr>
          <a:xfrm>
            <a:off x="333973" y="2846711"/>
            <a:ext cx="1175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7" name="object 20">
            <a:extLst>
              <a:ext uri="{FF2B5EF4-FFF2-40B4-BE49-F238E27FC236}">
                <a16:creationId xmlns:a16="http://schemas.microsoft.com/office/drawing/2014/main" id="{25E3BF57-C877-634A-EF03-CD14AE4C7E39}"/>
              </a:ext>
            </a:extLst>
          </p:cNvPr>
          <p:cNvSpPr txBox="1"/>
          <p:nvPr/>
        </p:nvSpPr>
        <p:spPr>
          <a:xfrm>
            <a:off x="2007789" y="2846711"/>
            <a:ext cx="3312160" cy="401320"/>
          </a:xfrm>
          <a:prstGeom prst="rect">
            <a:avLst/>
          </a:prstGeom>
          <a:ln w="38100">
            <a:solidFill>
              <a:srgbClr val="B09ACC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Calibri"/>
                <a:cs typeface="Calibri"/>
              </a:rPr>
              <a:t>Redimensionnement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images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(224x224)</a:t>
            </a:r>
            <a:endParaRPr sz="1400" dirty="0">
              <a:latin typeface="Calibri"/>
              <a:cs typeface="Calibri"/>
            </a:endParaRPr>
          </a:p>
        </p:txBody>
      </p:sp>
      <p:cxnSp>
        <p:nvCxnSpPr>
          <p:cNvPr id="41" name="Connecteur en arc 40">
            <a:extLst>
              <a:ext uri="{FF2B5EF4-FFF2-40B4-BE49-F238E27FC236}">
                <a16:creationId xmlns:a16="http://schemas.microsoft.com/office/drawing/2014/main" id="{743F945A-0E0E-3D62-C8EC-77D2B00B48AD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6716486" y="4638122"/>
            <a:ext cx="1090572" cy="7810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CB2B36E2-B650-0F1B-0A8B-3809CD832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866" y="803262"/>
            <a:ext cx="3847704" cy="15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6520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Chaîne de traitement des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986633DD-14C1-16FC-3085-AF8EC267FF1D}"/>
              </a:ext>
            </a:extLst>
          </p:cNvPr>
          <p:cNvSpPr txBox="1"/>
          <p:nvPr/>
        </p:nvSpPr>
        <p:spPr>
          <a:xfrm>
            <a:off x="429477" y="819150"/>
            <a:ext cx="3946579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r>
              <a:rPr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dimensionnelle</a:t>
            </a:r>
            <a:r>
              <a:rPr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(ACP)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BB93F19-6FB5-AEBC-4CCF-6088ABF6CF16}"/>
              </a:ext>
            </a:extLst>
          </p:cNvPr>
          <p:cNvSpPr txBox="1"/>
          <p:nvPr/>
        </p:nvSpPr>
        <p:spPr>
          <a:xfrm>
            <a:off x="3390392" y="1674814"/>
            <a:ext cx="2985397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557 composantes principales expliquent au moins 95% de la variance totale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 descr="Une image contenant texte, capture d’écran, Police, reçu&#10;&#10;Description générée automatiquement">
            <a:extLst>
              <a:ext uri="{FF2B5EF4-FFF2-40B4-BE49-F238E27FC236}">
                <a16:creationId xmlns:a16="http://schemas.microsoft.com/office/drawing/2014/main" id="{73D94CF2-3925-50B1-7588-7BB47F09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591" y="3049908"/>
            <a:ext cx="7310261" cy="299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8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6520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Chaîne de traitement des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64C7537-43A6-7B4B-D88F-B183D9FB5851}"/>
              </a:ext>
            </a:extLst>
          </p:cNvPr>
          <p:cNvSpPr txBox="1"/>
          <p:nvPr/>
        </p:nvSpPr>
        <p:spPr>
          <a:xfrm>
            <a:off x="130629" y="66206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Sauvegarde des résultats</a:t>
            </a:r>
          </a:p>
        </p:txBody>
      </p:sp>
      <p:pic>
        <p:nvPicPr>
          <p:cNvPr id="17" name="Image 16" descr="Une image contenant texte, logiciel, capture d’écran, Page web&#10;&#10;Description générée automatiquement">
            <a:extLst>
              <a:ext uri="{FF2B5EF4-FFF2-40B4-BE49-F238E27FC236}">
                <a16:creationId xmlns:a16="http://schemas.microsoft.com/office/drawing/2014/main" id="{21B4B7EA-BE9B-924E-956A-50A3DE1DE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973" y="1797407"/>
            <a:ext cx="5899119" cy="32434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F6B768B-5F72-CD5A-2714-B4C37F06E677}"/>
              </a:ext>
            </a:extLst>
          </p:cNvPr>
          <p:cNvSpPr txBox="1"/>
          <p:nvPr/>
        </p:nvSpPr>
        <p:spPr>
          <a:xfrm>
            <a:off x="4212771" y="1145030"/>
            <a:ext cx="3508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des fichiers au format parquet</a:t>
            </a:r>
          </a:p>
        </p:txBody>
      </p:sp>
      <p:pic>
        <p:nvPicPr>
          <p:cNvPr id="6" name="Image 5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0EE248C6-36F1-89C8-8A58-0D76B1471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29" y="2803220"/>
            <a:ext cx="3236329" cy="10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1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6520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Chaîne de traitement des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62933682-D12D-BC17-E07B-3EC31FDEE3B4}"/>
              </a:ext>
            </a:extLst>
          </p:cNvPr>
          <p:cNvSpPr txBox="1"/>
          <p:nvPr/>
        </p:nvSpPr>
        <p:spPr>
          <a:xfrm>
            <a:off x="4342146" y="2598479"/>
            <a:ext cx="312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fr-F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traitement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F17E91-C40F-0253-38A6-C76CE05A8FFA}"/>
              </a:ext>
            </a:extLst>
          </p:cNvPr>
          <p:cNvSpPr txBox="1"/>
          <p:nvPr/>
        </p:nvSpPr>
        <p:spPr>
          <a:xfrm>
            <a:off x="-65699" y="4034618"/>
            <a:ext cx="323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 pitchFamily="2" charset="2"/>
              <a:buChar char="v"/>
            </a:pP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fr-F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composante</a:t>
            </a: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19" descr="Une image contenant texte, Police, blanc, algèbre&#10;&#10;Description générée automatiquement">
            <a:extLst>
              <a:ext uri="{FF2B5EF4-FFF2-40B4-BE49-F238E27FC236}">
                <a16:creationId xmlns:a16="http://schemas.microsoft.com/office/drawing/2014/main" id="{2148A4B4-C963-26A4-D790-0E989B4E5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37" y="1429268"/>
            <a:ext cx="5975468" cy="10339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D33A438-D07B-49DC-AC30-60FEE99A62D3}"/>
              </a:ext>
            </a:extLst>
          </p:cNvPr>
          <p:cNvSpPr txBox="1"/>
          <p:nvPr/>
        </p:nvSpPr>
        <p:spPr>
          <a:xfrm>
            <a:off x="-92528" y="869726"/>
            <a:ext cx="391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Chargement des résultats</a:t>
            </a:r>
          </a:p>
        </p:txBody>
      </p:sp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30EED174-75E3-B256-4754-8C7C0C954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629" y="3152477"/>
            <a:ext cx="2683329" cy="1097725"/>
          </a:xfrm>
          <a:prstGeom prst="rect">
            <a:avLst/>
          </a:prstGeom>
        </p:spPr>
      </p:pic>
      <p:pic>
        <p:nvPicPr>
          <p:cNvPr id="9" name="Image 8" descr="Une image contenant texte, Police, blanc, capture d’écran&#10;&#10;Description générée automatiquement">
            <a:extLst>
              <a:ext uri="{FF2B5EF4-FFF2-40B4-BE49-F238E27FC236}">
                <a16:creationId xmlns:a16="http://schemas.microsoft.com/office/drawing/2014/main" id="{D7EC9134-6F91-202C-B6FD-A7191407D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2" y="4611778"/>
            <a:ext cx="7772400" cy="1876890"/>
          </a:xfrm>
          <a:prstGeom prst="rect">
            <a:avLst/>
          </a:prstGeom>
        </p:spPr>
      </p:pic>
      <p:pic>
        <p:nvPicPr>
          <p:cNvPr id="12" name="Image 11" descr="Une image contenant texte, Police, diagramme, ligne&#10;&#10;Description générée automatiquement">
            <a:extLst>
              <a:ext uri="{FF2B5EF4-FFF2-40B4-BE49-F238E27FC236}">
                <a16:creationId xmlns:a16="http://schemas.microsoft.com/office/drawing/2014/main" id="{4E80F7BB-8391-C45B-CF1D-AF986F9CE4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7523" y="5153737"/>
            <a:ext cx="4800139" cy="12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0" y="0"/>
            <a:ext cx="6520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DD993CC0-0926-D055-BCF2-747F465BBEB3}"/>
              </a:ext>
            </a:extLst>
          </p:cNvPr>
          <p:cNvSpPr txBox="1"/>
          <p:nvPr/>
        </p:nvSpPr>
        <p:spPr>
          <a:xfrm>
            <a:off x="364284" y="816424"/>
            <a:ext cx="9149111" cy="4576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125" marR="5080" indent="-353060">
              <a:lnSpc>
                <a:spcPct val="151100"/>
              </a:lnSpc>
              <a:spcBef>
                <a:spcPts val="90"/>
              </a:spcBef>
            </a:pPr>
            <a:r>
              <a:rPr lang="fr-FR" sz="2400" b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Avantages: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  <a:buFont typeface="Courier New" panose="02070309020205020404" pitchFamily="49" charset="0"/>
              <a:buChar char="o"/>
            </a:pPr>
            <a:r>
              <a:rPr lang="fr-FR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fr-FR" sz="24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fr-FR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particulièrement</a:t>
            </a:r>
            <a:r>
              <a:rPr lang="fr-FR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adapté</a:t>
            </a:r>
            <a:r>
              <a:rPr lang="fr-FR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notre</a:t>
            </a:r>
            <a:r>
              <a:rPr lang="fr-FR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 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  <a:buFont typeface="Courier New" panose="02070309020205020404" pitchFamily="49" charset="0"/>
              <a:buChar char="o"/>
            </a:pPr>
            <a:r>
              <a:rPr lang="fr-FR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Simplicité</a:t>
            </a:r>
            <a:r>
              <a:rPr lang="fr-FR"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d’utilisation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  <a:buFont typeface="Courier New" panose="02070309020205020404" pitchFamily="49" charset="0"/>
              <a:buChar char="o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Stockage</a:t>
            </a:r>
            <a:r>
              <a:rPr lang="fr-F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fr-F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  <a:buFont typeface="Courier New" panose="02070309020205020404" pitchFamily="49" charset="0"/>
              <a:buChar char="o"/>
            </a:pPr>
            <a:r>
              <a:rPr lang="fr-FR"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Adaptabilité</a:t>
            </a:r>
            <a:r>
              <a:rPr lang="fr-F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ressources</a:t>
            </a:r>
            <a:r>
              <a:rPr lang="fr-F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</a:t>
            </a:r>
            <a:r>
              <a:rPr lang="fr-F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besoins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</a:pPr>
            <a:r>
              <a:rPr lang="fr-FR" sz="24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Inconvénients: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  <a:buFont typeface="Courier New" panose="02070309020205020404" pitchFamily="49" charset="0"/>
              <a:buChar char="o"/>
            </a:pPr>
            <a:r>
              <a:rPr lang="fr-FR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Coût</a:t>
            </a:r>
            <a:r>
              <a:rPr lang="fr-FR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financier</a:t>
            </a:r>
            <a:r>
              <a:rPr lang="fr-FR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fr-FR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négligeable</a:t>
            </a:r>
            <a:r>
              <a:rPr lang="fr-FR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lang="fr-FR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fr-FR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</a:t>
            </a:r>
            <a:r>
              <a:rPr lang="fr-FR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</a:t>
            </a:r>
          </a:p>
          <a:p>
            <a:pPr marL="365125" marR="5080" indent="-353060">
              <a:lnSpc>
                <a:spcPct val="151100"/>
              </a:lnSpc>
              <a:spcBef>
                <a:spcPts val="90"/>
              </a:spcBef>
              <a:buFont typeface="Courier New" panose="02070309020205020404" pitchFamily="49" charset="0"/>
              <a:buChar char="o"/>
            </a:pPr>
            <a:r>
              <a:rPr lang="fr-FR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</a:t>
            </a:r>
            <a:r>
              <a:rPr lang="fr-FR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fr-FR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négligeable</a:t>
            </a:r>
            <a:r>
              <a:rPr lang="fr-FR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lang="fr-FR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l’optimisation</a:t>
            </a:r>
            <a:r>
              <a:rPr lang="fr-FR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ces</a:t>
            </a:r>
            <a:r>
              <a:rPr lang="fr-FR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derniers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4BDDF9-0EE8-EF2E-606F-9C7458E78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22767"/>
            <a:ext cx="10131425" cy="66124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</a:p>
          <a:p>
            <a:pPr marL="0" indent="0" algn="ctr">
              <a:buNone/>
            </a:pP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fr-FR" sz="3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objectifs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Présentation du jeu de données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Infrastructures et outils de Big Data utilisés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processus de création de l’environnement Big Data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Chaîne de traitement des images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 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F31E2C-37CE-C289-EA61-A888CD6AFF97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945E0F98-DFC5-3D22-DB44-CC296622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842" y="0"/>
            <a:ext cx="115213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16D3772-010E-D318-226F-649A0F9FA43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4" name="Image 3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3165D21-2CDE-55D6-BD08-077F4FE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F0D89B-FCE2-6632-1892-0A44F00966BC}"/>
              </a:ext>
            </a:extLst>
          </p:cNvPr>
          <p:cNvSpPr txBox="1"/>
          <p:nvPr/>
        </p:nvSpPr>
        <p:spPr>
          <a:xfrm>
            <a:off x="2028825" y="2932182"/>
            <a:ext cx="61564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14:cNvPr>
              <p14:cNvContentPartPr/>
              <p14:nvPr/>
            </p14:nvContentPartPr>
            <p14:xfrm>
              <a:off x="5247360" y="297634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863E1B27-5992-8B51-FFAC-900F34272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360" y="288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14:cNvPr>
              <p14:cNvContentPartPr/>
              <p14:nvPr/>
            </p14:nvContentPartPr>
            <p14:xfrm>
              <a:off x="734400" y="2382394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DF915C9-40B5-D13E-E34E-157336FC6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23733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81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F3D45-32D9-A27B-5E99-102773B3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1651"/>
          </a:xfrm>
        </p:spPr>
        <p:txBody>
          <a:bodyPr/>
          <a:lstStyle/>
          <a:p>
            <a:r>
              <a:rPr lang="fr-FR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objectifs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2D6AC7-88B3-08A8-D615-02928CD72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818" y="952500"/>
            <a:ext cx="5902897" cy="495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Objectifs:</a:t>
            </a:r>
          </a:p>
          <a:p>
            <a:pPr lvl="1"/>
            <a:r>
              <a:rPr lang="fr-FR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start up souhaite se faire connaître en mettant à disposition du grand public une application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reconnaissance de fruits et l’affichage d’informations</a:t>
            </a:r>
          </a:p>
          <a:p>
            <a:pPr lvl="1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</a:t>
            </a:r>
            <a:r>
              <a:rPr lang="fr-FR" sz="24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moteur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d’images</a:t>
            </a: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Anticipation du passage à l’échelle en </a:t>
            </a:r>
            <a:r>
              <a:rPr lang="fr-FR" sz="2400" spc="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implémentant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lang="fr-FR" sz="2400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premières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brique </a:t>
            </a:r>
            <a:r>
              <a:rPr lang="fr-FR" sz="2400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1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l’architecture</a:t>
            </a:r>
            <a:r>
              <a:rPr lang="fr-FR" sz="2400" spc="1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</a:t>
            </a:r>
            <a:r>
              <a:rPr lang="fr-FR" sz="2400" spc="1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nécessaires</a:t>
            </a: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B419A8-B658-1C56-A254-9E28D887010F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5" name="Image 4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F8B44200-94B5-BCBC-C808-E2E66E51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pic>
        <p:nvPicPr>
          <p:cNvPr id="7" name="Image 6" descr="Une image contenant logo, Police, texte, Graphique&#10;&#10;Description générée automatiquement">
            <a:extLst>
              <a:ext uri="{FF2B5EF4-FFF2-40B4-BE49-F238E27FC236}">
                <a16:creationId xmlns:a16="http://schemas.microsoft.com/office/drawing/2014/main" id="{2DE4B90F-6EDE-27E1-BCD5-A4E70F69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34" y="1752971"/>
            <a:ext cx="1971608" cy="1762234"/>
          </a:xfrm>
          <a:prstGeom prst="rect">
            <a:avLst/>
          </a:prstGeom>
        </p:spPr>
      </p:pic>
      <p:grpSp>
        <p:nvGrpSpPr>
          <p:cNvPr id="8" name="object 6">
            <a:extLst>
              <a:ext uri="{FF2B5EF4-FFF2-40B4-BE49-F238E27FC236}">
                <a16:creationId xmlns:a16="http://schemas.microsoft.com/office/drawing/2014/main" id="{09D4BA95-E6E0-7D88-6075-EE0ADFE95EC0}"/>
              </a:ext>
            </a:extLst>
          </p:cNvPr>
          <p:cNvGrpSpPr/>
          <p:nvPr/>
        </p:nvGrpSpPr>
        <p:grpSpPr>
          <a:xfrm>
            <a:off x="708554" y="1698462"/>
            <a:ext cx="2289537" cy="2051037"/>
            <a:chOff x="1941469" y="3653077"/>
            <a:chExt cx="4954905" cy="3824604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7424616-9854-A902-57B6-8EC375214DD2}"/>
                </a:ext>
              </a:extLst>
            </p:cNvPr>
            <p:cNvSpPr/>
            <p:nvPr/>
          </p:nvSpPr>
          <p:spPr>
            <a:xfrm>
              <a:off x="1951946" y="3663555"/>
              <a:ext cx="4933950" cy="3361054"/>
            </a:xfrm>
            <a:custGeom>
              <a:avLst/>
              <a:gdLst/>
              <a:ahLst/>
              <a:cxnLst/>
              <a:rect l="l" t="t" r="r" b="b"/>
              <a:pathLst>
                <a:path w="4933950" h="3361054">
                  <a:moveTo>
                    <a:pt x="582147" y="0"/>
                  </a:moveTo>
                  <a:lnTo>
                    <a:pt x="4351314" y="0"/>
                  </a:lnTo>
                  <a:lnTo>
                    <a:pt x="4420443" y="83"/>
                  </a:lnTo>
                  <a:lnTo>
                    <a:pt x="4481803" y="665"/>
                  </a:lnTo>
                  <a:lnTo>
                    <a:pt x="4535990" y="2245"/>
                  </a:lnTo>
                  <a:lnTo>
                    <a:pt x="4583604" y="5322"/>
                  </a:lnTo>
                  <a:lnTo>
                    <a:pt x="4625241" y="10396"/>
                  </a:lnTo>
                  <a:lnTo>
                    <a:pt x="4692976" y="28527"/>
                  </a:lnTo>
                  <a:lnTo>
                    <a:pt x="4740391" y="49836"/>
                  </a:lnTo>
                  <a:lnTo>
                    <a:pt x="4783741" y="77524"/>
                  </a:lnTo>
                  <a:lnTo>
                    <a:pt x="4822450" y="111011"/>
                  </a:lnTo>
                  <a:lnTo>
                    <a:pt x="4855937" y="149720"/>
                  </a:lnTo>
                  <a:lnTo>
                    <a:pt x="4883625" y="193071"/>
                  </a:lnTo>
                  <a:lnTo>
                    <a:pt x="4904934" y="240485"/>
                  </a:lnTo>
                  <a:lnTo>
                    <a:pt x="4923065" y="308220"/>
                  </a:lnTo>
                  <a:lnTo>
                    <a:pt x="4928139" y="349857"/>
                  </a:lnTo>
                  <a:lnTo>
                    <a:pt x="4931216" y="397470"/>
                  </a:lnTo>
                  <a:lnTo>
                    <a:pt x="4932796" y="451658"/>
                  </a:lnTo>
                  <a:lnTo>
                    <a:pt x="4933379" y="513018"/>
                  </a:lnTo>
                  <a:lnTo>
                    <a:pt x="4933462" y="582147"/>
                  </a:lnTo>
                  <a:lnTo>
                    <a:pt x="4933462" y="2778346"/>
                  </a:lnTo>
                  <a:lnTo>
                    <a:pt x="4933379" y="2847476"/>
                  </a:lnTo>
                  <a:lnTo>
                    <a:pt x="4932796" y="2908836"/>
                  </a:lnTo>
                  <a:lnTo>
                    <a:pt x="4931216" y="2963023"/>
                  </a:lnTo>
                  <a:lnTo>
                    <a:pt x="4928139" y="3010637"/>
                  </a:lnTo>
                  <a:lnTo>
                    <a:pt x="4923065" y="3052274"/>
                  </a:lnTo>
                  <a:lnTo>
                    <a:pt x="4904934" y="3120008"/>
                  </a:lnTo>
                  <a:lnTo>
                    <a:pt x="4883625" y="3167423"/>
                  </a:lnTo>
                  <a:lnTo>
                    <a:pt x="4855937" y="3210774"/>
                  </a:lnTo>
                  <a:lnTo>
                    <a:pt x="4822450" y="3249482"/>
                  </a:lnTo>
                  <a:lnTo>
                    <a:pt x="4783741" y="3282970"/>
                  </a:lnTo>
                  <a:lnTo>
                    <a:pt x="4740391" y="3310657"/>
                  </a:lnTo>
                  <a:lnTo>
                    <a:pt x="4692976" y="3331966"/>
                  </a:lnTo>
                  <a:lnTo>
                    <a:pt x="4625241" y="3350098"/>
                  </a:lnTo>
                  <a:lnTo>
                    <a:pt x="4583604" y="3355171"/>
                  </a:lnTo>
                  <a:lnTo>
                    <a:pt x="4535990" y="3358248"/>
                  </a:lnTo>
                  <a:lnTo>
                    <a:pt x="4481803" y="3359829"/>
                  </a:lnTo>
                  <a:lnTo>
                    <a:pt x="4420443" y="3360411"/>
                  </a:lnTo>
                  <a:lnTo>
                    <a:pt x="4351314" y="3360494"/>
                  </a:lnTo>
                  <a:lnTo>
                    <a:pt x="582147" y="3360494"/>
                  </a:lnTo>
                  <a:lnTo>
                    <a:pt x="513018" y="3360411"/>
                  </a:lnTo>
                  <a:lnTo>
                    <a:pt x="451658" y="3359829"/>
                  </a:lnTo>
                  <a:lnTo>
                    <a:pt x="397470" y="3358248"/>
                  </a:lnTo>
                  <a:lnTo>
                    <a:pt x="349857" y="3355171"/>
                  </a:lnTo>
                  <a:lnTo>
                    <a:pt x="308220" y="3350098"/>
                  </a:lnTo>
                  <a:lnTo>
                    <a:pt x="240485" y="3331966"/>
                  </a:lnTo>
                  <a:lnTo>
                    <a:pt x="193071" y="3310657"/>
                  </a:lnTo>
                  <a:lnTo>
                    <a:pt x="149720" y="3282970"/>
                  </a:lnTo>
                  <a:lnTo>
                    <a:pt x="111011" y="3249482"/>
                  </a:lnTo>
                  <a:lnTo>
                    <a:pt x="77524" y="3210774"/>
                  </a:lnTo>
                  <a:lnTo>
                    <a:pt x="49836" y="3167423"/>
                  </a:lnTo>
                  <a:lnTo>
                    <a:pt x="28527" y="3120008"/>
                  </a:lnTo>
                  <a:lnTo>
                    <a:pt x="10396" y="3052274"/>
                  </a:lnTo>
                  <a:lnTo>
                    <a:pt x="5322" y="3010637"/>
                  </a:lnTo>
                  <a:lnTo>
                    <a:pt x="2245" y="2963023"/>
                  </a:lnTo>
                  <a:lnTo>
                    <a:pt x="665" y="2908836"/>
                  </a:lnTo>
                  <a:lnTo>
                    <a:pt x="83" y="2847476"/>
                  </a:lnTo>
                  <a:lnTo>
                    <a:pt x="0" y="2778346"/>
                  </a:lnTo>
                  <a:lnTo>
                    <a:pt x="0" y="582147"/>
                  </a:lnTo>
                  <a:lnTo>
                    <a:pt x="83" y="513018"/>
                  </a:lnTo>
                  <a:lnTo>
                    <a:pt x="665" y="451658"/>
                  </a:lnTo>
                  <a:lnTo>
                    <a:pt x="2245" y="397470"/>
                  </a:lnTo>
                  <a:lnTo>
                    <a:pt x="5322" y="349857"/>
                  </a:lnTo>
                  <a:lnTo>
                    <a:pt x="10396" y="308220"/>
                  </a:lnTo>
                  <a:lnTo>
                    <a:pt x="28527" y="240485"/>
                  </a:lnTo>
                  <a:lnTo>
                    <a:pt x="49836" y="193071"/>
                  </a:lnTo>
                  <a:lnTo>
                    <a:pt x="77524" y="149720"/>
                  </a:lnTo>
                  <a:lnTo>
                    <a:pt x="111011" y="111011"/>
                  </a:lnTo>
                  <a:lnTo>
                    <a:pt x="149720" y="77524"/>
                  </a:lnTo>
                  <a:lnTo>
                    <a:pt x="193071" y="49836"/>
                  </a:lnTo>
                  <a:lnTo>
                    <a:pt x="240485" y="28527"/>
                  </a:lnTo>
                  <a:lnTo>
                    <a:pt x="308220" y="10396"/>
                  </a:lnTo>
                  <a:lnTo>
                    <a:pt x="349857" y="5322"/>
                  </a:lnTo>
                  <a:lnTo>
                    <a:pt x="397470" y="2245"/>
                  </a:lnTo>
                  <a:lnTo>
                    <a:pt x="451658" y="665"/>
                  </a:lnTo>
                  <a:lnTo>
                    <a:pt x="513018" y="83"/>
                  </a:lnTo>
                  <a:lnTo>
                    <a:pt x="582147" y="0"/>
                  </a:lnTo>
                  <a:close/>
                </a:path>
              </a:pathLst>
            </a:custGeom>
            <a:ln w="20941">
              <a:solidFill>
                <a:srgbClr val="7C00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F17B0A7-BC5C-577F-485A-CE839EBCE390}"/>
                </a:ext>
              </a:extLst>
            </p:cNvPr>
            <p:cNvSpPr/>
            <p:nvPr/>
          </p:nvSpPr>
          <p:spPr>
            <a:xfrm>
              <a:off x="4418677" y="7034526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90">
                  <a:moveTo>
                    <a:pt x="0" y="0"/>
                  </a:moveTo>
                  <a:lnTo>
                    <a:pt x="0" y="267220"/>
                  </a:lnTo>
                  <a:lnTo>
                    <a:pt x="0" y="288162"/>
                  </a:lnTo>
                </a:path>
              </a:pathLst>
            </a:custGeom>
            <a:ln w="41883">
              <a:solidFill>
                <a:srgbClr val="7C00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515775B1-6615-647E-D365-C35417614EFD}"/>
                </a:ext>
              </a:extLst>
            </p:cNvPr>
            <p:cNvSpPr/>
            <p:nvPr/>
          </p:nvSpPr>
          <p:spPr>
            <a:xfrm>
              <a:off x="4330722" y="73017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7C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4">
            <a:extLst>
              <a:ext uri="{FF2B5EF4-FFF2-40B4-BE49-F238E27FC236}">
                <a16:creationId xmlns:a16="http://schemas.microsoft.com/office/drawing/2014/main" id="{F4AF1BE2-9EAD-F246-4F46-E1A1F2318CE8}"/>
              </a:ext>
            </a:extLst>
          </p:cNvPr>
          <p:cNvSpPr txBox="1"/>
          <p:nvPr/>
        </p:nvSpPr>
        <p:spPr>
          <a:xfrm>
            <a:off x="362216" y="3767172"/>
            <a:ext cx="3202929" cy="11440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56515">
              <a:lnSpc>
                <a:spcPct val="103499"/>
              </a:lnSpc>
              <a:spcBef>
                <a:spcPts val="20"/>
              </a:spcBef>
            </a:pP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Proposer</a:t>
            </a:r>
            <a:r>
              <a:rPr sz="245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245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sz="245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innovantes </a:t>
            </a:r>
            <a:r>
              <a:rPr sz="245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24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24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récolte</a:t>
            </a:r>
            <a:r>
              <a:rPr sz="24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fruits</a:t>
            </a:r>
            <a:r>
              <a:rPr lang="fr-FR" sz="24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17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6186B8-43C2-BE6C-E132-60F0050F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17"/>
            <a:ext cx="8596668" cy="664029"/>
          </a:xfrm>
        </p:spPr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jeu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26A98C-DE93-5730-DBFE-2874F0D54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63" y="1562276"/>
            <a:ext cx="9152466" cy="3510466"/>
          </a:xfrm>
        </p:spPr>
        <p:txBody>
          <a:bodyPr>
            <a:normAutofit/>
          </a:bodyPr>
          <a:lstStyle/>
          <a:p>
            <a:pPr lvl="1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de fruits et labels associés</a:t>
            </a:r>
          </a:p>
          <a:p>
            <a:pPr lvl="1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131 variétés de fruits différents (un dossier par variété)</a:t>
            </a:r>
          </a:p>
          <a:p>
            <a:pPr lvl="1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100x100 pixels.</a:t>
            </a:r>
            <a:endParaRPr lang="fr-FR" sz="3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Jeu d’entraînement: 67692 images </a:t>
            </a:r>
          </a:p>
          <a:p>
            <a:pPr lvl="1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Jeu de Test: 22688 images </a:t>
            </a:r>
          </a:p>
          <a:p>
            <a:pPr lvl="1"/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Jeu multi fruits non labellisé: 131 images</a:t>
            </a:r>
            <a:endParaRPr lang="fr-FR" sz="3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5604-3EEB-661D-BC86-7BF48B32B4F4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5" name="Image 4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097F8AB1-A513-2A3D-C0DA-1618F610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EB6A1-7D03-906D-8A95-AEE20F35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6"/>
            <a:ext cx="8596668" cy="629035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Infrastructures et outils de Big 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90C9C8-51B6-952F-F301-445B3EA9C87D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5" name="Image 4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4B1805A8-BAB1-4144-0870-F6F2E49F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grpSp>
        <p:nvGrpSpPr>
          <p:cNvPr id="8" name="object 3">
            <a:extLst>
              <a:ext uri="{FF2B5EF4-FFF2-40B4-BE49-F238E27FC236}">
                <a16:creationId xmlns:a16="http://schemas.microsoft.com/office/drawing/2014/main" id="{23516C70-8528-4D34-6106-FFC63E6F83A3}"/>
              </a:ext>
            </a:extLst>
          </p:cNvPr>
          <p:cNvGrpSpPr/>
          <p:nvPr/>
        </p:nvGrpSpPr>
        <p:grpSpPr>
          <a:xfrm>
            <a:off x="291961" y="1295973"/>
            <a:ext cx="8471039" cy="3718864"/>
            <a:chOff x="3090899" y="2245059"/>
            <a:chExt cx="14432915" cy="6899909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D9A56008-C315-D850-54CA-5FBCFE5082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0899" y="6263566"/>
              <a:ext cx="1995128" cy="2076277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975AA7E4-A8C6-81D9-D41B-FCF1321A061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795" y="2245059"/>
              <a:ext cx="3898406" cy="2583376"/>
            </a:xfrm>
            <a:prstGeom prst="rect">
              <a:avLst/>
            </a:prstGeom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2FA9A22D-F1BA-45AB-E4E2-96257B94E7C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7398" y="5617370"/>
              <a:ext cx="4646205" cy="3527580"/>
            </a:xfrm>
            <a:prstGeom prst="rect">
              <a:avLst/>
            </a:prstGeom>
          </p:spPr>
        </p:pic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6DD5D6DE-C671-F820-131A-AE35BEEA915E}"/>
                </a:ext>
              </a:extLst>
            </p:cNvPr>
            <p:cNvSpPr/>
            <p:nvPr/>
          </p:nvSpPr>
          <p:spPr>
            <a:xfrm>
              <a:off x="12542591" y="7001247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59" h="759459">
                  <a:moveTo>
                    <a:pt x="759021" y="0"/>
                  </a:moveTo>
                  <a:lnTo>
                    <a:pt x="0" y="0"/>
                  </a:lnTo>
                  <a:lnTo>
                    <a:pt x="0" y="759021"/>
                  </a:lnTo>
                  <a:lnTo>
                    <a:pt x="759021" y="759021"/>
                  </a:lnTo>
                  <a:lnTo>
                    <a:pt x="7590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7086B986-02B2-A9FB-8FA8-7B2E12D91950}"/>
                </a:ext>
              </a:extLst>
            </p:cNvPr>
            <p:cNvSpPr/>
            <p:nvPr/>
          </p:nvSpPr>
          <p:spPr>
            <a:xfrm>
              <a:off x="9649968" y="4472115"/>
              <a:ext cx="5553075" cy="1054735"/>
            </a:xfrm>
            <a:custGeom>
              <a:avLst/>
              <a:gdLst/>
              <a:ahLst/>
              <a:cxnLst/>
              <a:rect l="l" t="t" r="r" b="b"/>
              <a:pathLst>
                <a:path w="5553075" h="1054735">
                  <a:moveTo>
                    <a:pt x="0" y="0"/>
                  </a:moveTo>
                  <a:lnTo>
                    <a:pt x="0" y="516214"/>
                  </a:lnTo>
                  <a:lnTo>
                    <a:pt x="5552710" y="516214"/>
                  </a:lnTo>
                  <a:lnTo>
                    <a:pt x="5552710" y="1043947"/>
                  </a:lnTo>
                  <a:lnTo>
                    <a:pt x="5552710" y="105441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9ED15412-BCFA-FD79-31B7-42366D94BEF2}"/>
                </a:ext>
              </a:extLst>
            </p:cNvPr>
            <p:cNvSpPr/>
            <p:nvPr/>
          </p:nvSpPr>
          <p:spPr>
            <a:xfrm>
              <a:off x="15152418" y="55160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D14A519B-DD8B-1BE7-B301-8C44C6F86ECF}"/>
                </a:ext>
              </a:extLst>
            </p:cNvPr>
            <p:cNvSpPr/>
            <p:nvPr/>
          </p:nvSpPr>
          <p:spPr>
            <a:xfrm>
              <a:off x="4079456" y="4472115"/>
              <a:ext cx="5570855" cy="1706880"/>
            </a:xfrm>
            <a:custGeom>
              <a:avLst/>
              <a:gdLst/>
              <a:ahLst/>
              <a:cxnLst/>
              <a:rect l="l" t="t" r="r" b="b"/>
              <a:pathLst>
                <a:path w="5570855" h="1706879">
                  <a:moveTo>
                    <a:pt x="5570511" y="0"/>
                  </a:moveTo>
                  <a:lnTo>
                    <a:pt x="5570511" y="516214"/>
                  </a:lnTo>
                  <a:lnTo>
                    <a:pt x="0" y="516214"/>
                  </a:lnTo>
                  <a:lnTo>
                    <a:pt x="0" y="1696283"/>
                  </a:lnTo>
                  <a:lnTo>
                    <a:pt x="0" y="170675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D30AC81E-9AB4-EAEC-38D6-633F6C681B56}"/>
                </a:ext>
              </a:extLst>
            </p:cNvPr>
            <p:cNvSpPr/>
            <p:nvPr/>
          </p:nvSpPr>
          <p:spPr>
            <a:xfrm>
              <a:off x="4029196" y="616839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9">
            <a:extLst>
              <a:ext uri="{FF2B5EF4-FFF2-40B4-BE49-F238E27FC236}">
                <a16:creationId xmlns:a16="http://schemas.microsoft.com/office/drawing/2014/main" id="{4177CA65-B7B2-3138-03E8-BBE60C25707D}"/>
              </a:ext>
            </a:extLst>
          </p:cNvPr>
          <p:cNvSpPr txBox="1"/>
          <p:nvPr/>
        </p:nvSpPr>
        <p:spPr>
          <a:xfrm>
            <a:off x="2779796" y="889465"/>
            <a:ext cx="303707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  <a:r>
              <a:rPr sz="28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5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depuis</a:t>
            </a:r>
            <a:r>
              <a:rPr sz="28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2006</a:t>
            </a:r>
            <a:endParaRPr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5B564296-00A6-D7C8-3201-46429DC1B03E}"/>
              </a:ext>
            </a:extLst>
          </p:cNvPr>
          <p:cNvSpPr txBox="1"/>
          <p:nvPr/>
        </p:nvSpPr>
        <p:spPr>
          <a:xfrm>
            <a:off x="373602" y="5170529"/>
            <a:ext cx="8617580" cy="1607491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58419">
              <a:spcBef>
                <a:spcPts val="515"/>
              </a:spcBef>
            </a:pPr>
            <a:r>
              <a:rPr lang="fr-FR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24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fr-F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permettant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tâches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fr-F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différents</a:t>
            </a:r>
            <a:r>
              <a:rPr lang="fr-F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exécuteurs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19">
              <a:lnSpc>
                <a:spcPct val="100000"/>
              </a:lnSpc>
              <a:spcBef>
                <a:spcPts val="515"/>
              </a:spcBef>
            </a:pPr>
            <a:r>
              <a:rPr lang="fr-FR" sz="24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sz="2400" b="1" spc="-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langage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D2FBA966-4607-D6F6-5CF5-F820FD372D99}"/>
              </a:ext>
            </a:extLst>
          </p:cNvPr>
          <p:cNvSpPr txBox="1"/>
          <p:nvPr/>
        </p:nvSpPr>
        <p:spPr>
          <a:xfrm>
            <a:off x="6621830" y="2486745"/>
            <a:ext cx="1849218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Calculs</a:t>
            </a:r>
            <a:r>
              <a:rPr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distribués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D7BAE73-0319-397C-0F4C-812F8C99ED72}"/>
              </a:ext>
            </a:extLst>
          </p:cNvPr>
          <p:cNvSpPr txBox="1"/>
          <p:nvPr/>
        </p:nvSpPr>
        <p:spPr>
          <a:xfrm>
            <a:off x="379869" y="2470980"/>
            <a:ext cx="925603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Stockage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C77E477-42CB-6E37-67B3-ADB0A6B91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57" y="5968535"/>
            <a:ext cx="4051499" cy="3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8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383FA2-4921-A778-1AFA-E13C00E4E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64" y="631371"/>
            <a:ext cx="8870724" cy="162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Capacités de calcul : Traitement par calculs distribués (MapReduce)</a:t>
            </a:r>
          </a:p>
          <a:p>
            <a:pPr lvl="1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Diviser les opérations en micro-opérations distribuables entre différentes machines, réalisables en parallèle</a:t>
            </a:r>
          </a:p>
          <a:p>
            <a:pPr lvl="1"/>
            <a:r>
              <a:rPr lang="fr-F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Aggréger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résultats sur une même machine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AC3392-D4AB-B546-4BDE-D848F8C3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2500314"/>
            <a:ext cx="8263467" cy="347478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BB5AF7-2757-4CC4-8EC4-8B98A969C18B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6" name="Image 5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DB476133-BA81-57BB-F5FA-AED8AA55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2255408E-A595-712A-A5AE-BB7637AD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6"/>
            <a:ext cx="8596668" cy="629035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Infrastructures et outils de Big Data</a:t>
            </a:r>
          </a:p>
        </p:txBody>
      </p:sp>
    </p:spTree>
    <p:extLst>
      <p:ext uri="{BB962C8B-B14F-4D97-AF65-F5344CB8AC3E}">
        <p14:creationId xmlns:p14="http://schemas.microsoft.com/office/powerpoint/2010/main" val="225172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CE10B6F-5BE6-F656-69AD-E8CA32DFB8B9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5" name="Image 4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994067E9-9F2D-3034-C963-12E9C3B9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4A0B0DE-2482-4467-17EE-414BD4FC6F82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BF969A-B2A6-0B18-9150-173B3D5D706B}"/>
              </a:ext>
            </a:extLst>
          </p:cNvPr>
          <p:cNvSpPr txBox="1"/>
          <p:nvPr/>
        </p:nvSpPr>
        <p:spPr>
          <a:xfrm>
            <a:off x="674805" y="715946"/>
            <a:ext cx="8797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Création d’un compte AWS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Création d’un utilisateur depuis </a:t>
            </a:r>
            <a:r>
              <a:rPr lang="fr-FR" alt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</a:t>
            </a:r>
          </a:p>
          <a:p>
            <a:r>
              <a:rPr lang="fr-FR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Installation</a:t>
            </a:r>
            <a:r>
              <a:rPr lang="fr-FR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fr-FR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</a:t>
            </a:r>
            <a:r>
              <a:rPr lang="fr-FR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(Interface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ligne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commande)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l’interaction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</a:t>
            </a:r>
            <a:r>
              <a:rPr lang="fr-FR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d’AWS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</a:t>
            </a:r>
            <a:r>
              <a:rPr lang="fr-FR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fr-F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accès</a:t>
            </a:r>
            <a:r>
              <a:rPr lang="fr-F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fr-F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depuis</a:t>
            </a:r>
            <a:r>
              <a:rPr lang="fr-FR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la</a:t>
            </a:r>
            <a:r>
              <a:rPr lang="fr-F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locale</a:t>
            </a:r>
          </a:p>
          <a:p>
            <a:endParaRPr lang="fr-FR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5-Création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dépôt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74D5525-5436-A53D-D0F4-FCEF59CB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70158"/>
            <a:ext cx="7772400" cy="609188"/>
          </a:xfrm>
          <a:prstGeom prst="rect">
            <a:avLst/>
          </a:prstGeom>
        </p:spPr>
      </p:pic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6FEAC66-8C51-718B-9694-5D05F3CD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686175"/>
            <a:ext cx="862086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9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1ACE545-5B8E-FF7E-920C-B33DDF876261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5" name="Image 4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27BF8A2A-5311-F49A-6EDC-CC31C14D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842" y="0"/>
            <a:ext cx="1152138" cy="8191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418CD77-EC9E-D1E9-D593-E9C7CEA7C55A}"/>
              </a:ext>
            </a:extLst>
          </p:cNvPr>
          <p:cNvSpPr txBox="1"/>
          <p:nvPr/>
        </p:nvSpPr>
        <p:spPr>
          <a:xfrm>
            <a:off x="328953" y="64633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6-Création</a:t>
            </a:r>
            <a:r>
              <a:rPr lang="fr-F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fr-F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9A72D8-6837-B94C-16E0-04C7FDB57AF9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3138FD-F67A-1199-8EBF-C4504406AC4D}"/>
              </a:ext>
            </a:extLst>
          </p:cNvPr>
          <p:cNvSpPr txBox="1"/>
          <p:nvPr/>
        </p:nvSpPr>
        <p:spPr>
          <a:xfrm>
            <a:off x="5932716" y="4501047"/>
            <a:ext cx="3875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 équilibrées: puissance de calcul/mémoire de stockage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-Bon compromis qualité/prix</a:t>
            </a:r>
          </a:p>
        </p:txBody>
      </p:sp>
      <p:pic>
        <p:nvPicPr>
          <p:cNvPr id="17" name="Image 1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979AEA23-722E-B936-3A97-128BC7D2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037434"/>
            <a:ext cx="4876500" cy="4386943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2D91639-E70D-BEAA-7D04-B967DDB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15" y="1201965"/>
            <a:ext cx="5151005" cy="29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3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AC07682-C762-BF27-4F9D-150D599FBAE4}"/>
              </a:ext>
            </a:extLst>
          </p:cNvPr>
          <p:cNvSpPr txBox="1"/>
          <p:nvPr/>
        </p:nvSpPr>
        <p:spPr>
          <a:xfrm>
            <a:off x="10047514" y="6488668"/>
            <a:ext cx="214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septembre 2024</a:t>
            </a:r>
          </a:p>
        </p:txBody>
      </p:sp>
      <p:pic>
        <p:nvPicPr>
          <p:cNvPr id="6" name="Image 5" descr="Une image contenant logo, Police, Graphique, blanc&#10;&#10;Description générée automatiquement">
            <a:extLst>
              <a:ext uri="{FF2B5EF4-FFF2-40B4-BE49-F238E27FC236}">
                <a16:creationId xmlns:a16="http://schemas.microsoft.com/office/drawing/2014/main" id="{6EEAEF4C-D808-39E8-FD41-67CF5EF5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22" y="0"/>
            <a:ext cx="1152138" cy="8191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880726C-DB9D-D024-00C3-DD295BE5AF3C}"/>
              </a:ext>
            </a:extLst>
          </p:cNvPr>
          <p:cNvSpPr txBox="1"/>
          <p:nvPr/>
        </p:nvSpPr>
        <p:spPr>
          <a:xfrm>
            <a:off x="0" y="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processus de création de l’environnement Big Data</a:t>
            </a:r>
          </a:p>
        </p:txBody>
      </p:sp>
      <p:pic>
        <p:nvPicPr>
          <p:cNvPr id="15" name="Image 14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23C4DC92-B353-DC6A-ACE8-FC387F30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6" y="1085850"/>
            <a:ext cx="5858484" cy="4457700"/>
          </a:xfrm>
          <a:prstGeom prst="rect">
            <a:avLst/>
          </a:prstGeom>
        </p:spPr>
      </p:pic>
      <p:pic>
        <p:nvPicPr>
          <p:cNvPr id="17" name="Image 1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7F5B6EE-B466-7F49-830A-562610E4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23" y="1533526"/>
            <a:ext cx="5858484" cy="3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69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3039</TotalTime>
  <Words>644</Words>
  <Application>Microsoft Macintosh PowerPoint</Application>
  <PresentationFormat>Grand écran</PresentationFormat>
  <Paragraphs>113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Arial MT</vt:lpstr>
      <vt:lpstr>Calibri</vt:lpstr>
      <vt:lpstr>Courier New</vt:lpstr>
      <vt:lpstr>Times New Roman</vt:lpstr>
      <vt:lpstr>Trebuchet MS</vt:lpstr>
      <vt:lpstr>Wingdings</vt:lpstr>
      <vt:lpstr>Wingdings 3</vt:lpstr>
      <vt:lpstr>Facette</vt:lpstr>
      <vt:lpstr>PROJET 8   « DÉPLOYEZ UN MODÈLE DANS LE CLOUD »</vt:lpstr>
      <vt:lpstr>Présentation PowerPoint</vt:lpstr>
      <vt:lpstr>Contexte et objectifs</vt:lpstr>
      <vt:lpstr>Présentation du jeu de données</vt:lpstr>
      <vt:lpstr>Infrastructures et outils de Big Data</vt:lpstr>
      <vt:lpstr>Infrastructures et outils de Big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– « DÉPLOYEZ UN MODÈLE DANS LE CLOUD »</dc:title>
  <dc:creator>Sebastian SOSA</dc:creator>
  <cp:lastModifiedBy>soraya kahlouche</cp:lastModifiedBy>
  <cp:revision>29</cp:revision>
  <dcterms:created xsi:type="dcterms:W3CDTF">2023-05-30T11:46:11Z</dcterms:created>
  <dcterms:modified xsi:type="dcterms:W3CDTF">2024-09-19T14:16:21Z</dcterms:modified>
</cp:coreProperties>
</file>